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8.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9.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0.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1.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2.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3.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4.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5.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6.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17.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18.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19.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0.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1.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2.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3.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4.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25.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26.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27.xml" ContentType="application/vnd.openxmlformats-officedocument.theme+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28.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theme/theme29.xml" ContentType="application/vnd.openxmlformats-officedocument.theme+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30.xml" ContentType="application/vnd.openxmlformats-officedocument.theme+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theme/theme31.xml" ContentType="application/vnd.openxmlformats-officedocument.theme+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theme/theme32.xml" ContentType="application/vnd.openxmlformats-officedocument.theme+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theme/theme33.xml" ContentType="application/vnd.openxmlformats-officedocument.theme+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theme/theme34.xml" ContentType="application/vnd.openxmlformats-officedocument.theme+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theme/theme35.xml" ContentType="application/vnd.openxmlformats-officedocument.theme+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36.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37.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theme/theme38.xml" ContentType="application/vnd.openxmlformats-officedocument.theme+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39.xml" ContentType="application/vnd.openxmlformats-officedocument.theme+xml"/>
  <Override PartName="/ppt/theme/theme4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18" r:id="rId1"/>
    <p:sldMasterId id="2147484467" r:id="rId2"/>
    <p:sldMasterId id="2147484495" r:id="rId3"/>
    <p:sldMasterId id="2147484525" r:id="rId4"/>
    <p:sldMasterId id="2147484541" r:id="rId5"/>
    <p:sldMasterId id="2147484555" r:id="rId6"/>
    <p:sldMasterId id="2147484649" r:id="rId7"/>
    <p:sldMasterId id="2147484665" r:id="rId8"/>
    <p:sldMasterId id="2147484693" r:id="rId9"/>
    <p:sldMasterId id="2147484733" r:id="rId10"/>
    <p:sldMasterId id="2147484828" r:id="rId11"/>
    <p:sldMasterId id="2147484857" r:id="rId12"/>
    <p:sldMasterId id="2147484871" r:id="rId13"/>
    <p:sldMasterId id="2147484883" r:id="rId14"/>
    <p:sldMasterId id="2147484960" r:id="rId15"/>
    <p:sldMasterId id="2147484973" r:id="rId16"/>
    <p:sldMasterId id="2147485010" r:id="rId17"/>
    <p:sldMasterId id="2147485038" r:id="rId18"/>
    <p:sldMasterId id="2147485052" r:id="rId19"/>
    <p:sldMasterId id="2147485064" r:id="rId20"/>
    <p:sldMasterId id="2147485077" r:id="rId21"/>
    <p:sldMasterId id="2147485093" r:id="rId22"/>
    <p:sldMasterId id="2147485129" r:id="rId23"/>
    <p:sldMasterId id="2147485154" r:id="rId24"/>
    <p:sldMasterId id="2147485167" r:id="rId25"/>
    <p:sldMasterId id="2147485204" r:id="rId26"/>
    <p:sldMasterId id="2147485216" r:id="rId27"/>
    <p:sldMasterId id="2147485240" r:id="rId28"/>
    <p:sldMasterId id="2147485265" r:id="rId29"/>
    <p:sldMasterId id="2147485294" r:id="rId30"/>
    <p:sldMasterId id="2147485306" r:id="rId31"/>
    <p:sldMasterId id="2147485335" r:id="rId32"/>
    <p:sldMasterId id="2147485347" r:id="rId33"/>
    <p:sldMasterId id="2147485361" r:id="rId34"/>
    <p:sldMasterId id="2147485373" r:id="rId35"/>
    <p:sldMasterId id="2147485386" r:id="rId36"/>
    <p:sldMasterId id="2147485399" r:id="rId37"/>
    <p:sldMasterId id="2147485411" r:id="rId38"/>
    <p:sldMasterId id="2147485423" r:id="rId39"/>
  </p:sldMasterIdLst>
  <p:notesMasterIdLst>
    <p:notesMasterId r:id="rId105"/>
  </p:notesMasterIdLst>
  <p:sldIdLst>
    <p:sldId id="884" r:id="rId40"/>
    <p:sldId id="1001" r:id="rId41"/>
    <p:sldId id="1019" r:id="rId42"/>
    <p:sldId id="857" r:id="rId43"/>
    <p:sldId id="872" r:id="rId44"/>
    <p:sldId id="863" r:id="rId45"/>
    <p:sldId id="864" r:id="rId46"/>
    <p:sldId id="865" r:id="rId47"/>
    <p:sldId id="849" r:id="rId48"/>
    <p:sldId id="1003" r:id="rId49"/>
    <p:sldId id="873" r:id="rId50"/>
    <p:sldId id="874" r:id="rId51"/>
    <p:sldId id="893" r:id="rId52"/>
    <p:sldId id="917" r:id="rId53"/>
    <p:sldId id="1016" r:id="rId54"/>
    <p:sldId id="1012" r:id="rId55"/>
    <p:sldId id="1013" r:id="rId56"/>
    <p:sldId id="1014" r:id="rId57"/>
    <p:sldId id="895" r:id="rId58"/>
    <p:sldId id="919" r:id="rId59"/>
    <p:sldId id="962" r:id="rId60"/>
    <p:sldId id="963" r:id="rId61"/>
    <p:sldId id="964" r:id="rId62"/>
    <p:sldId id="925" r:id="rId63"/>
    <p:sldId id="1015" r:id="rId64"/>
    <p:sldId id="922" r:id="rId65"/>
    <p:sldId id="927" r:id="rId66"/>
    <p:sldId id="896" r:id="rId67"/>
    <p:sldId id="898" r:id="rId68"/>
    <p:sldId id="928" r:id="rId69"/>
    <p:sldId id="1005" r:id="rId70"/>
    <p:sldId id="929" r:id="rId71"/>
    <p:sldId id="930" r:id="rId72"/>
    <p:sldId id="943" r:id="rId73"/>
    <p:sldId id="931" r:id="rId74"/>
    <p:sldId id="933" r:id="rId75"/>
    <p:sldId id="944" r:id="rId76"/>
    <p:sldId id="935" r:id="rId77"/>
    <p:sldId id="1011" r:id="rId78"/>
    <p:sldId id="937" r:id="rId79"/>
    <p:sldId id="1006" r:id="rId80"/>
    <p:sldId id="1007" r:id="rId81"/>
    <p:sldId id="1008" r:id="rId82"/>
    <p:sldId id="957" r:id="rId83"/>
    <p:sldId id="958" r:id="rId84"/>
    <p:sldId id="1023" r:id="rId85"/>
    <p:sldId id="1024" r:id="rId86"/>
    <p:sldId id="1002" r:id="rId87"/>
    <p:sldId id="1004" r:id="rId88"/>
    <p:sldId id="1017" r:id="rId89"/>
    <p:sldId id="1018" r:id="rId90"/>
    <p:sldId id="947" r:id="rId91"/>
    <p:sldId id="951" r:id="rId92"/>
    <p:sldId id="952" r:id="rId93"/>
    <p:sldId id="986" r:id="rId94"/>
    <p:sldId id="990" r:id="rId95"/>
    <p:sldId id="991" r:id="rId96"/>
    <p:sldId id="994" r:id="rId97"/>
    <p:sldId id="995" r:id="rId98"/>
    <p:sldId id="999" r:id="rId99"/>
    <p:sldId id="1021" r:id="rId100"/>
    <p:sldId id="980" r:id="rId101"/>
    <p:sldId id="981" r:id="rId102"/>
    <p:sldId id="1022" r:id="rId103"/>
    <p:sldId id="971" r:id="rId10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3798" algn="l" rtl="0" fontAlgn="base">
      <a:spcBef>
        <a:spcPct val="0"/>
      </a:spcBef>
      <a:spcAft>
        <a:spcPct val="0"/>
      </a:spcAft>
      <a:defRPr kern="1200">
        <a:solidFill>
          <a:schemeClr val="tx1"/>
        </a:solidFill>
        <a:latin typeface="Arial" charset="0"/>
        <a:ea typeface="+mn-ea"/>
        <a:cs typeface="Arial" charset="0"/>
      </a:defRPr>
    </a:lvl2pPr>
    <a:lvl3pPr marL="907600" algn="l" rtl="0" fontAlgn="base">
      <a:spcBef>
        <a:spcPct val="0"/>
      </a:spcBef>
      <a:spcAft>
        <a:spcPct val="0"/>
      </a:spcAft>
      <a:defRPr kern="1200">
        <a:solidFill>
          <a:schemeClr val="tx1"/>
        </a:solidFill>
        <a:latin typeface="Arial" charset="0"/>
        <a:ea typeface="+mn-ea"/>
        <a:cs typeface="Arial" charset="0"/>
      </a:defRPr>
    </a:lvl3pPr>
    <a:lvl4pPr marL="1361402" algn="l" rtl="0" fontAlgn="base">
      <a:spcBef>
        <a:spcPct val="0"/>
      </a:spcBef>
      <a:spcAft>
        <a:spcPct val="0"/>
      </a:spcAft>
      <a:defRPr kern="1200">
        <a:solidFill>
          <a:schemeClr val="tx1"/>
        </a:solidFill>
        <a:latin typeface="Arial" charset="0"/>
        <a:ea typeface="+mn-ea"/>
        <a:cs typeface="Arial" charset="0"/>
      </a:defRPr>
    </a:lvl4pPr>
    <a:lvl5pPr marL="1815201" algn="l" rtl="0" fontAlgn="base">
      <a:spcBef>
        <a:spcPct val="0"/>
      </a:spcBef>
      <a:spcAft>
        <a:spcPct val="0"/>
      </a:spcAft>
      <a:defRPr kern="1200">
        <a:solidFill>
          <a:schemeClr val="tx1"/>
        </a:solidFill>
        <a:latin typeface="Arial" charset="0"/>
        <a:ea typeface="+mn-ea"/>
        <a:cs typeface="Arial" charset="0"/>
      </a:defRPr>
    </a:lvl5pPr>
    <a:lvl6pPr marL="2269005" algn="l" defTabSz="907600" rtl="0" eaLnBrk="1" latinLnBrk="0" hangingPunct="1">
      <a:defRPr kern="1200">
        <a:solidFill>
          <a:schemeClr val="tx1"/>
        </a:solidFill>
        <a:latin typeface="Arial" charset="0"/>
        <a:ea typeface="+mn-ea"/>
        <a:cs typeface="Arial" charset="0"/>
      </a:defRPr>
    </a:lvl6pPr>
    <a:lvl7pPr marL="2722797" algn="l" defTabSz="907600" rtl="0" eaLnBrk="1" latinLnBrk="0" hangingPunct="1">
      <a:defRPr kern="1200">
        <a:solidFill>
          <a:schemeClr val="tx1"/>
        </a:solidFill>
        <a:latin typeface="Arial" charset="0"/>
        <a:ea typeface="+mn-ea"/>
        <a:cs typeface="Arial" charset="0"/>
      </a:defRPr>
    </a:lvl7pPr>
    <a:lvl8pPr marL="3176592" algn="l" defTabSz="907600" rtl="0" eaLnBrk="1" latinLnBrk="0" hangingPunct="1">
      <a:defRPr kern="1200">
        <a:solidFill>
          <a:schemeClr val="tx1"/>
        </a:solidFill>
        <a:latin typeface="Arial" charset="0"/>
        <a:ea typeface="+mn-ea"/>
        <a:cs typeface="Arial" charset="0"/>
      </a:defRPr>
    </a:lvl8pPr>
    <a:lvl9pPr marL="3630398" algn="l" defTabSz="9076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DE86"/>
    <a:srgbClr val="8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5" d="100"/>
          <a:sy n="75" d="100"/>
        </p:scale>
        <p:origin x="-555" y="915"/>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04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3.xml"/><Relationship Id="rId47" Type="http://schemas.openxmlformats.org/officeDocument/2006/relationships/slide" Target="slides/slide8.xml"/><Relationship Id="rId63" Type="http://schemas.openxmlformats.org/officeDocument/2006/relationships/slide" Target="slides/slide24.xml"/><Relationship Id="rId68" Type="http://schemas.openxmlformats.org/officeDocument/2006/relationships/slide" Target="slides/slide29.xml"/><Relationship Id="rId84" Type="http://schemas.openxmlformats.org/officeDocument/2006/relationships/slide" Target="slides/slide45.xml"/><Relationship Id="rId89" Type="http://schemas.openxmlformats.org/officeDocument/2006/relationships/slide" Target="slides/slide50.xml"/><Relationship Id="rId16" Type="http://schemas.openxmlformats.org/officeDocument/2006/relationships/slideMaster" Target="slideMasters/slideMaster16.xml"/><Relationship Id="rId107" Type="http://schemas.openxmlformats.org/officeDocument/2006/relationships/viewProps" Target="viewProps.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14.xml"/><Relationship Id="rId58" Type="http://schemas.openxmlformats.org/officeDocument/2006/relationships/slide" Target="slides/slide19.xml"/><Relationship Id="rId74" Type="http://schemas.openxmlformats.org/officeDocument/2006/relationships/slide" Target="slides/slide35.xml"/><Relationship Id="rId79" Type="http://schemas.openxmlformats.org/officeDocument/2006/relationships/slide" Target="slides/slide40.xml"/><Relationship Id="rId102" Type="http://schemas.openxmlformats.org/officeDocument/2006/relationships/slide" Target="slides/slide63.xml"/><Relationship Id="rId5" Type="http://schemas.openxmlformats.org/officeDocument/2006/relationships/slideMaster" Target="slideMasters/slideMaster5.xml"/><Relationship Id="rId90" Type="http://schemas.openxmlformats.org/officeDocument/2006/relationships/slide" Target="slides/slide51.xml"/><Relationship Id="rId95" Type="http://schemas.openxmlformats.org/officeDocument/2006/relationships/slide" Target="slides/slide56.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4.xml"/><Relationship Id="rId48" Type="http://schemas.openxmlformats.org/officeDocument/2006/relationships/slide" Target="slides/slide9.xml"/><Relationship Id="rId64" Type="http://schemas.openxmlformats.org/officeDocument/2006/relationships/slide" Target="slides/slide25.xml"/><Relationship Id="rId69" Type="http://schemas.openxmlformats.org/officeDocument/2006/relationships/slide" Target="slides/slide30.xml"/><Relationship Id="rId80" Type="http://schemas.openxmlformats.org/officeDocument/2006/relationships/slide" Target="slides/slide41.xml"/><Relationship Id="rId85" Type="http://schemas.openxmlformats.org/officeDocument/2006/relationships/slide" Target="slides/slide4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20.xml"/><Relationship Id="rId103" Type="http://schemas.openxmlformats.org/officeDocument/2006/relationships/slide" Target="slides/slide64.xml"/><Relationship Id="rId108" Type="http://schemas.openxmlformats.org/officeDocument/2006/relationships/theme" Target="theme/theme1.xml"/><Relationship Id="rId54" Type="http://schemas.openxmlformats.org/officeDocument/2006/relationships/slide" Target="slides/slide15.xml"/><Relationship Id="rId70" Type="http://schemas.openxmlformats.org/officeDocument/2006/relationships/slide" Target="slides/slide31.xml"/><Relationship Id="rId75" Type="http://schemas.openxmlformats.org/officeDocument/2006/relationships/slide" Target="slides/slide36.xml"/><Relationship Id="rId91" Type="http://schemas.openxmlformats.org/officeDocument/2006/relationships/slide" Target="slides/slide52.xml"/><Relationship Id="rId96" Type="http://schemas.openxmlformats.org/officeDocument/2006/relationships/slide" Target="slides/slide5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10.xml"/><Relationship Id="rId57" Type="http://schemas.openxmlformats.org/officeDocument/2006/relationships/slide" Target="slides/slide18.xml"/><Relationship Id="rId106"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5.xml"/><Relationship Id="rId52" Type="http://schemas.openxmlformats.org/officeDocument/2006/relationships/slide" Target="slides/slide13.xml"/><Relationship Id="rId60" Type="http://schemas.openxmlformats.org/officeDocument/2006/relationships/slide" Target="slides/slide21.xml"/><Relationship Id="rId65" Type="http://schemas.openxmlformats.org/officeDocument/2006/relationships/slide" Target="slides/slide26.xml"/><Relationship Id="rId73" Type="http://schemas.openxmlformats.org/officeDocument/2006/relationships/slide" Target="slides/slide34.xml"/><Relationship Id="rId78" Type="http://schemas.openxmlformats.org/officeDocument/2006/relationships/slide" Target="slides/slide39.xml"/><Relationship Id="rId81" Type="http://schemas.openxmlformats.org/officeDocument/2006/relationships/slide" Target="slides/slide42.xml"/><Relationship Id="rId86" Type="http://schemas.openxmlformats.org/officeDocument/2006/relationships/slide" Target="slides/slide47.xml"/><Relationship Id="rId94" Type="http://schemas.openxmlformats.org/officeDocument/2006/relationships/slide" Target="slides/slide55.xml"/><Relationship Id="rId99" Type="http://schemas.openxmlformats.org/officeDocument/2006/relationships/slide" Target="slides/slide60.xml"/><Relationship Id="rId101" Type="http://schemas.openxmlformats.org/officeDocument/2006/relationships/slide" Target="slides/slide6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tableStyles" Target="tableStyles.xml"/><Relationship Id="rId34" Type="http://schemas.openxmlformats.org/officeDocument/2006/relationships/slideMaster" Target="slideMasters/slideMaster34.xml"/><Relationship Id="rId50" Type="http://schemas.openxmlformats.org/officeDocument/2006/relationships/slide" Target="slides/slide11.xml"/><Relationship Id="rId55" Type="http://schemas.openxmlformats.org/officeDocument/2006/relationships/slide" Target="slides/slide16.xml"/><Relationship Id="rId76" Type="http://schemas.openxmlformats.org/officeDocument/2006/relationships/slide" Target="slides/slide37.xml"/><Relationship Id="rId97" Type="http://schemas.openxmlformats.org/officeDocument/2006/relationships/slide" Target="slides/slide58.xml"/><Relationship Id="rId104" Type="http://schemas.openxmlformats.org/officeDocument/2006/relationships/slide" Target="slides/slide65.xml"/><Relationship Id="rId7" Type="http://schemas.openxmlformats.org/officeDocument/2006/relationships/slideMaster" Target="slideMasters/slideMaster7.xml"/><Relationship Id="rId71" Type="http://schemas.openxmlformats.org/officeDocument/2006/relationships/slide" Target="slides/slide32.xml"/><Relationship Id="rId92" Type="http://schemas.openxmlformats.org/officeDocument/2006/relationships/slide" Target="slides/slide5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xml"/><Relationship Id="rId45" Type="http://schemas.openxmlformats.org/officeDocument/2006/relationships/slide" Target="slides/slide6.xml"/><Relationship Id="rId66" Type="http://schemas.openxmlformats.org/officeDocument/2006/relationships/slide" Target="slides/slide27.xml"/><Relationship Id="rId87" Type="http://schemas.openxmlformats.org/officeDocument/2006/relationships/slide" Target="slides/slide48.xml"/><Relationship Id="rId61" Type="http://schemas.openxmlformats.org/officeDocument/2006/relationships/slide" Target="slides/slide22.xml"/><Relationship Id="rId82" Type="http://schemas.openxmlformats.org/officeDocument/2006/relationships/slide" Target="slides/slide4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7.xml"/><Relationship Id="rId77" Type="http://schemas.openxmlformats.org/officeDocument/2006/relationships/slide" Target="slides/slide38.xml"/><Relationship Id="rId100" Type="http://schemas.openxmlformats.org/officeDocument/2006/relationships/slide" Target="slides/slide61.xml"/><Relationship Id="rId105"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12.xml"/><Relationship Id="rId72" Type="http://schemas.openxmlformats.org/officeDocument/2006/relationships/slide" Target="slides/slide33.xml"/><Relationship Id="rId93" Type="http://schemas.openxmlformats.org/officeDocument/2006/relationships/slide" Target="slides/slide54.xml"/><Relationship Id="rId98" Type="http://schemas.openxmlformats.org/officeDocument/2006/relationships/slide" Target="slides/slide59.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7.xml"/><Relationship Id="rId67" Type="http://schemas.openxmlformats.org/officeDocument/2006/relationships/slide" Target="slides/slide28.xml"/><Relationship Id="rId20" Type="http://schemas.openxmlformats.org/officeDocument/2006/relationships/slideMaster" Target="slideMasters/slideMaster20.xml"/><Relationship Id="rId41" Type="http://schemas.openxmlformats.org/officeDocument/2006/relationships/slide" Target="slides/slide2.xml"/><Relationship Id="rId62" Type="http://schemas.openxmlformats.org/officeDocument/2006/relationships/slide" Target="slides/slide23.xml"/><Relationship Id="rId83" Type="http://schemas.openxmlformats.org/officeDocument/2006/relationships/slide" Target="slides/slide44.xml"/><Relationship Id="rId88" Type="http://schemas.openxmlformats.org/officeDocument/2006/relationships/slide" Target="slides/slide4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68E920-BD11-4109-A0A0-667BD389BE8E}" type="doc">
      <dgm:prSet loTypeId="urn:microsoft.com/office/officeart/2005/8/layout/vList2" loCatId="list" qsTypeId="urn:microsoft.com/office/officeart/2005/8/quickstyle/simple3" qsCatId="simple" csTypeId="urn:microsoft.com/office/officeart/2005/8/colors/accent1_2" csCatId="accent1"/>
      <dgm:spPr/>
      <dgm:t>
        <a:bodyPr/>
        <a:lstStyle/>
        <a:p>
          <a:endParaRPr lang="en-US"/>
        </a:p>
      </dgm:t>
    </dgm:pt>
    <dgm:pt modelId="{B0E218BE-70B0-4D69-AA21-928E992DA529}">
      <dgm:prSet/>
      <dgm:spPr/>
      <dgm:t>
        <a:bodyPr/>
        <a:lstStyle/>
        <a:p>
          <a:pPr algn="ctr" rtl="0"/>
          <a:r>
            <a:rPr lang="en-US" b="1" u="sng" dirty="0" smtClean="0">
              <a:latin typeface="Calibri" pitchFamily="34" charset="0"/>
            </a:rPr>
            <a:t>Wide variations among  CMIP5/ CMIP3 models in capturing the South Asian monsoon </a:t>
          </a:r>
          <a:endParaRPr lang="en-IN" b="0" dirty="0">
            <a:latin typeface="Calibri" pitchFamily="34" charset="0"/>
          </a:endParaRPr>
        </a:p>
      </dgm:t>
    </dgm:pt>
    <dgm:pt modelId="{F35E393A-B6D5-4EC5-8790-BBBDA1F123B9}" type="parTrans" cxnId="{5DB0B8C2-F4FA-4F74-B077-C635EEF2C21F}">
      <dgm:prSet/>
      <dgm:spPr/>
      <dgm:t>
        <a:bodyPr/>
        <a:lstStyle/>
        <a:p>
          <a:endParaRPr lang="en-US"/>
        </a:p>
      </dgm:t>
    </dgm:pt>
    <dgm:pt modelId="{EDC45AB7-C8F3-483D-9B5A-0AE39419D2CF}" type="sibTrans" cxnId="{5DB0B8C2-F4FA-4F74-B077-C635EEF2C21F}">
      <dgm:prSet/>
      <dgm:spPr/>
      <dgm:t>
        <a:bodyPr/>
        <a:lstStyle/>
        <a:p>
          <a:endParaRPr lang="en-US"/>
        </a:p>
      </dgm:t>
    </dgm:pt>
    <dgm:pt modelId="{0275CEC1-E645-48F7-BDB3-B334D5073A98}" type="pres">
      <dgm:prSet presAssocID="{D468E920-BD11-4109-A0A0-667BD389BE8E}" presName="linear" presStyleCnt="0">
        <dgm:presLayoutVars>
          <dgm:animLvl val="lvl"/>
          <dgm:resizeHandles val="exact"/>
        </dgm:presLayoutVars>
      </dgm:prSet>
      <dgm:spPr/>
      <dgm:t>
        <a:bodyPr/>
        <a:lstStyle/>
        <a:p>
          <a:endParaRPr lang="en-US"/>
        </a:p>
      </dgm:t>
    </dgm:pt>
    <dgm:pt modelId="{290FB0E6-6C36-441D-9B29-7ACEE0B209E5}" type="pres">
      <dgm:prSet presAssocID="{B0E218BE-70B0-4D69-AA21-928E992DA529}" presName="parentText" presStyleLbl="node1" presStyleIdx="0" presStyleCnt="1" custLinFactNeighborY="-14968">
        <dgm:presLayoutVars>
          <dgm:chMax val="0"/>
          <dgm:bulletEnabled val="1"/>
        </dgm:presLayoutVars>
      </dgm:prSet>
      <dgm:spPr/>
      <dgm:t>
        <a:bodyPr/>
        <a:lstStyle/>
        <a:p>
          <a:endParaRPr lang="en-US"/>
        </a:p>
      </dgm:t>
    </dgm:pt>
  </dgm:ptLst>
  <dgm:cxnLst>
    <dgm:cxn modelId="{7D265487-AF9C-4508-9307-72A3C1BD96F2}" type="presOf" srcId="{B0E218BE-70B0-4D69-AA21-928E992DA529}" destId="{290FB0E6-6C36-441D-9B29-7ACEE0B209E5}" srcOrd="0" destOrd="0" presId="urn:microsoft.com/office/officeart/2005/8/layout/vList2"/>
    <dgm:cxn modelId="{9B9087C2-6E58-45E8-9CD7-5DCB97ED583D}" type="presOf" srcId="{D468E920-BD11-4109-A0A0-667BD389BE8E}" destId="{0275CEC1-E645-48F7-BDB3-B334D5073A98}" srcOrd="0" destOrd="0" presId="urn:microsoft.com/office/officeart/2005/8/layout/vList2"/>
    <dgm:cxn modelId="{5DB0B8C2-F4FA-4F74-B077-C635EEF2C21F}" srcId="{D468E920-BD11-4109-A0A0-667BD389BE8E}" destId="{B0E218BE-70B0-4D69-AA21-928E992DA529}" srcOrd="0" destOrd="0" parTransId="{F35E393A-B6D5-4EC5-8790-BBBDA1F123B9}" sibTransId="{EDC45AB7-C8F3-483D-9B5A-0AE39419D2CF}"/>
    <dgm:cxn modelId="{6D07DE16-1D3D-4845-97AC-230580234747}" type="presParOf" srcId="{0275CEC1-E645-48F7-BDB3-B334D5073A98}" destId="{290FB0E6-6C36-441D-9B29-7ACEE0B209E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E56AC7-5D35-4F18-9706-E3B2603EC05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891585F-ADDD-4D9E-80D8-E8DB8DD5C02C}">
      <dgm:prSet custT="1"/>
      <dgm:spPr>
        <a:solidFill>
          <a:schemeClr val="accent5"/>
        </a:solidFill>
      </dgm:spPr>
      <dgm:t>
        <a:bodyPr/>
        <a:lstStyle/>
        <a:p>
          <a:pPr rtl="0"/>
          <a:r>
            <a:rPr lang="en-GB" sz="2000" b="0" dirty="0" smtClean="0">
              <a:solidFill>
                <a:schemeClr val="bg2"/>
              </a:solidFill>
              <a:latin typeface="Calibri" pitchFamily="34" charset="0"/>
            </a:rPr>
            <a:t>Realism of present-day climate simulation is an essential requirement for reliable assessment of future changes in monsoon</a:t>
          </a:r>
          <a:endParaRPr lang="en-US" sz="2000" b="0" dirty="0">
            <a:solidFill>
              <a:schemeClr val="bg2"/>
            </a:solidFill>
            <a:latin typeface="Calibri" pitchFamily="34" charset="0"/>
          </a:endParaRPr>
        </a:p>
      </dgm:t>
    </dgm:pt>
    <dgm:pt modelId="{C2B75740-735E-4375-B29F-3350E899CDB3}" type="parTrans" cxnId="{67EC9911-9660-470C-A510-83CDBD44507F}">
      <dgm:prSet/>
      <dgm:spPr/>
      <dgm:t>
        <a:bodyPr/>
        <a:lstStyle/>
        <a:p>
          <a:endParaRPr lang="en-US"/>
        </a:p>
      </dgm:t>
    </dgm:pt>
    <dgm:pt modelId="{455D5385-F3C3-4A69-A778-2A856B2E73AF}" type="sibTrans" cxnId="{67EC9911-9660-470C-A510-83CDBD44507F}">
      <dgm:prSet/>
      <dgm:spPr/>
      <dgm:t>
        <a:bodyPr/>
        <a:lstStyle/>
        <a:p>
          <a:endParaRPr lang="en-US"/>
        </a:p>
      </dgm:t>
    </dgm:pt>
    <dgm:pt modelId="{110F0B0C-B1B0-4954-903B-68264A9582B1}" type="pres">
      <dgm:prSet presAssocID="{5CE56AC7-5D35-4F18-9706-E3B2603EC053}" presName="linear" presStyleCnt="0">
        <dgm:presLayoutVars>
          <dgm:animLvl val="lvl"/>
          <dgm:resizeHandles val="exact"/>
        </dgm:presLayoutVars>
      </dgm:prSet>
      <dgm:spPr/>
      <dgm:t>
        <a:bodyPr/>
        <a:lstStyle/>
        <a:p>
          <a:endParaRPr lang="en-US"/>
        </a:p>
      </dgm:t>
    </dgm:pt>
    <dgm:pt modelId="{BC477A1D-D2BA-45C9-8817-6EAE72D8AF72}" type="pres">
      <dgm:prSet presAssocID="{6891585F-ADDD-4D9E-80D8-E8DB8DD5C02C}" presName="parentText" presStyleLbl="node1" presStyleIdx="0" presStyleCnt="1">
        <dgm:presLayoutVars>
          <dgm:chMax val="0"/>
          <dgm:bulletEnabled val="1"/>
        </dgm:presLayoutVars>
      </dgm:prSet>
      <dgm:spPr/>
      <dgm:t>
        <a:bodyPr/>
        <a:lstStyle/>
        <a:p>
          <a:endParaRPr lang="en-US"/>
        </a:p>
      </dgm:t>
    </dgm:pt>
  </dgm:ptLst>
  <dgm:cxnLst>
    <dgm:cxn modelId="{67EC9911-9660-470C-A510-83CDBD44507F}" srcId="{5CE56AC7-5D35-4F18-9706-E3B2603EC053}" destId="{6891585F-ADDD-4D9E-80D8-E8DB8DD5C02C}" srcOrd="0" destOrd="0" parTransId="{C2B75740-735E-4375-B29F-3350E899CDB3}" sibTransId="{455D5385-F3C3-4A69-A778-2A856B2E73AF}"/>
    <dgm:cxn modelId="{619ACC41-7484-4CF3-8885-709DC9C6715A}" type="presOf" srcId="{6891585F-ADDD-4D9E-80D8-E8DB8DD5C02C}" destId="{BC477A1D-D2BA-45C9-8817-6EAE72D8AF72}" srcOrd="0" destOrd="0" presId="urn:microsoft.com/office/officeart/2005/8/layout/vList2"/>
    <dgm:cxn modelId="{BA6045B8-483A-41B1-BEBA-43D9B10E8D94}" type="presOf" srcId="{5CE56AC7-5D35-4F18-9706-E3B2603EC053}" destId="{110F0B0C-B1B0-4954-903B-68264A9582B1}" srcOrd="0" destOrd="0" presId="urn:microsoft.com/office/officeart/2005/8/layout/vList2"/>
    <dgm:cxn modelId="{896ADB6B-5F0F-404F-BCD8-DF216586E3B3}" type="presParOf" srcId="{110F0B0C-B1B0-4954-903B-68264A9582B1}" destId="{BC477A1D-D2BA-45C9-8817-6EAE72D8AF72}"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0FB0E6-6C36-441D-9B29-7ACEE0B209E5}">
      <dsp:nvSpPr>
        <dsp:cNvPr id="0" name=""/>
        <dsp:cNvSpPr/>
      </dsp:nvSpPr>
      <dsp:spPr>
        <a:xfrm>
          <a:off x="0" y="17462"/>
          <a:ext cx="9144000" cy="45571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US" sz="1900" b="1" u="sng" kern="1200" dirty="0" smtClean="0">
              <a:latin typeface="Calibri" pitchFamily="34" charset="0"/>
            </a:rPr>
            <a:t>Wide variations among  CMIP5/ CMIP3 models in capturing the South Asian monsoon </a:t>
          </a:r>
          <a:endParaRPr lang="en-IN" sz="1900" b="0" kern="1200" dirty="0">
            <a:latin typeface="Calibri" pitchFamily="34" charset="0"/>
          </a:endParaRPr>
        </a:p>
      </dsp:txBody>
      <dsp:txXfrm>
        <a:off x="22246" y="39708"/>
        <a:ext cx="9099508" cy="4112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477A1D-D2BA-45C9-8817-6EAE72D8AF72}">
      <dsp:nvSpPr>
        <dsp:cNvPr id="0" name=""/>
        <dsp:cNvSpPr/>
      </dsp:nvSpPr>
      <dsp:spPr>
        <a:xfrm>
          <a:off x="0" y="16174"/>
          <a:ext cx="3429000" cy="1749150"/>
        </a:xfrm>
        <a:prstGeom prst="roundRect">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GB" sz="2000" b="0" kern="1200" dirty="0" smtClean="0">
              <a:solidFill>
                <a:schemeClr val="bg2"/>
              </a:solidFill>
              <a:latin typeface="Calibri" pitchFamily="34" charset="0"/>
            </a:rPr>
            <a:t>Realism of present-day climate simulation is an essential requirement for reliable assessment of future changes in monsoon</a:t>
          </a:r>
          <a:endParaRPr lang="en-US" sz="2000" b="0" kern="1200" dirty="0">
            <a:solidFill>
              <a:schemeClr val="bg2"/>
            </a:solidFill>
            <a:latin typeface="Calibri" pitchFamily="34" charset="0"/>
          </a:endParaRPr>
        </a:p>
      </dsp:txBody>
      <dsp:txXfrm>
        <a:off x="85386" y="101560"/>
        <a:ext cx="3258228" cy="157837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1B72B6-EB49-4B69-878A-1E066A594D96}" type="datetimeFigureOut">
              <a:rPr lang="en-US" smtClean="0"/>
              <a:pPr/>
              <a:t>5/15/2019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03A0F7-3ABD-4633-966A-5BDF00DBACEA}" type="slidenum">
              <a:rPr lang="en-US" smtClean="0"/>
              <a:pPr/>
              <a:t>‹#›</a:t>
            </a:fld>
            <a:endParaRPr lang="en-US"/>
          </a:p>
        </p:txBody>
      </p:sp>
    </p:spTree>
    <p:extLst>
      <p:ext uri="{BB962C8B-B14F-4D97-AF65-F5344CB8AC3E}">
        <p14:creationId xmlns:p14="http://schemas.microsoft.com/office/powerpoint/2010/main" val="1536006371"/>
      </p:ext>
    </p:extLst>
  </p:cSld>
  <p:clrMap bg1="lt1" tx1="dk1" bg2="lt2" tx2="dk2" accent1="accent1" accent2="accent2" accent3="accent3" accent4="accent4" accent5="accent5" accent6="accent6" hlink="hlink" folHlink="folHlink"/>
  <p:notesStyle>
    <a:lvl1pPr marL="0" algn="l" defTabSz="907600" rtl="0" eaLnBrk="1" latinLnBrk="0" hangingPunct="1">
      <a:defRPr sz="1200" kern="1200">
        <a:solidFill>
          <a:schemeClr val="tx1"/>
        </a:solidFill>
        <a:latin typeface="+mn-lt"/>
        <a:ea typeface="+mn-ea"/>
        <a:cs typeface="+mn-cs"/>
      </a:defRPr>
    </a:lvl1pPr>
    <a:lvl2pPr marL="453798" algn="l" defTabSz="907600" rtl="0" eaLnBrk="1" latinLnBrk="0" hangingPunct="1">
      <a:defRPr sz="1200" kern="1200">
        <a:solidFill>
          <a:schemeClr val="tx1"/>
        </a:solidFill>
        <a:latin typeface="+mn-lt"/>
        <a:ea typeface="+mn-ea"/>
        <a:cs typeface="+mn-cs"/>
      </a:defRPr>
    </a:lvl2pPr>
    <a:lvl3pPr marL="907600" algn="l" defTabSz="907600" rtl="0" eaLnBrk="1" latinLnBrk="0" hangingPunct="1">
      <a:defRPr sz="1200" kern="1200">
        <a:solidFill>
          <a:schemeClr val="tx1"/>
        </a:solidFill>
        <a:latin typeface="+mn-lt"/>
        <a:ea typeface="+mn-ea"/>
        <a:cs typeface="+mn-cs"/>
      </a:defRPr>
    </a:lvl3pPr>
    <a:lvl4pPr marL="1361402" algn="l" defTabSz="907600" rtl="0" eaLnBrk="1" latinLnBrk="0" hangingPunct="1">
      <a:defRPr sz="1200" kern="1200">
        <a:solidFill>
          <a:schemeClr val="tx1"/>
        </a:solidFill>
        <a:latin typeface="+mn-lt"/>
        <a:ea typeface="+mn-ea"/>
        <a:cs typeface="+mn-cs"/>
      </a:defRPr>
    </a:lvl4pPr>
    <a:lvl5pPr marL="1815201" algn="l" defTabSz="907600" rtl="0" eaLnBrk="1" latinLnBrk="0" hangingPunct="1">
      <a:defRPr sz="1200" kern="1200">
        <a:solidFill>
          <a:schemeClr val="tx1"/>
        </a:solidFill>
        <a:latin typeface="+mn-lt"/>
        <a:ea typeface="+mn-ea"/>
        <a:cs typeface="+mn-cs"/>
      </a:defRPr>
    </a:lvl5pPr>
    <a:lvl6pPr marL="2269005" algn="l" defTabSz="907600" rtl="0" eaLnBrk="1" latinLnBrk="0" hangingPunct="1">
      <a:defRPr sz="1200" kern="1200">
        <a:solidFill>
          <a:schemeClr val="tx1"/>
        </a:solidFill>
        <a:latin typeface="+mn-lt"/>
        <a:ea typeface="+mn-ea"/>
        <a:cs typeface="+mn-cs"/>
      </a:defRPr>
    </a:lvl6pPr>
    <a:lvl7pPr marL="2722797" algn="l" defTabSz="907600" rtl="0" eaLnBrk="1" latinLnBrk="0" hangingPunct="1">
      <a:defRPr sz="1200" kern="1200">
        <a:solidFill>
          <a:schemeClr val="tx1"/>
        </a:solidFill>
        <a:latin typeface="+mn-lt"/>
        <a:ea typeface="+mn-ea"/>
        <a:cs typeface="+mn-cs"/>
      </a:defRPr>
    </a:lvl7pPr>
    <a:lvl8pPr marL="3176592" algn="l" defTabSz="907600" rtl="0" eaLnBrk="1" latinLnBrk="0" hangingPunct="1">
      <a:defRPr sz="1200" kern="1200">
        <a:solidFill>
          <a:schemeClr val="tx1"/>
        </a:solidFill>
        <a:latin typeface="+mn-lt"/>
        <a:ea typeface="+mn-ea"/>
        <a:cs typeface="+mn-cs"/>
      </a:defRPr>
    </a:lvl8pPr>
    <a:lvl9pPr marL="3630398" algn="l" defTabSz="9076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xfrm>
            <a:off x="1143000" y="685800"/>
            <a:ext cx="4572000" cy="3429000"/>
          </a:xfrm>
          <a:ln/>
        </p:spPr>
      </p:sp>
      <p:sp>
        <p:nvSpPr>
          <p:cNvPr id="450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450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7E88D32-3F6F-4F9B-A41A-C3339E7902D3}" type="slidenum">
              <a:rPr lang="en-US">
                <a:solidFill>
                  <a:prstClr val="black"/>
                </a:solidFill>
              </a:rPr>
              <a:pPr eaLnBrk="1" hangingPunct="1"/>
              <a:t>1</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xfrm>
            <a:off x="1143000" y="685800"/>
            <a:ext cx="4572000" cy="3429000"/>
          </a:xfrm>
          <a:ln/>
        </p:spPr>
      </p:sp>
      <p:sp>
        <p:nvSpPr>
          <p:cNvPr id="150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In the North Atlantic (click), surface water cools, becomes denser, sinks (click) and flows as a deep, cold current around the globe.  In the Pacific, the water becomes less dense and rises to the surface (click).  The water sinking in the North Atlantic is replaced by a shallow current of relatively warm water.  While in reality the surface water flows (click) through complex surface currents, the general motion is simplified as a shallow, warm current.  Together, the cold, deep current and the warm, surface current combine to circulate seawater around the earth.  This is the ocean conveyor belt.  (click)</a:t>
            </a:r>
          </a:p>
          <a:p>
            <a:endParaRPr lang="en-US" smtClean="0"/>
          </a:p>
          <a:p>
            <a:r>
              <a:rPr lang="en-US" smtClean="0"/>
              <a:t>Base image:</a:t>
            </a:r>
          </a:p>
          <a:p>
            <a:r>
              <a:rPr lang="en-US" smtClean="0"/>
              <a:t>http://nssdc.gsfc.nasa.gov/planetary/image/earth_day.jpg</a:t>
            </a:r>
          </a:p>
          <a:p>
            <a:endParaRPr lang="en-US" smtClean="0"/>
          </a:p>
        </p:txBody>
      </p:sp>
      <p:sp>
        <p:nvSpPr>
          <p:cNvPr id="150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4450639-5BB9-4A60-910B-EC10B75CDB09}" type="slidenum">
              <a:rPr lang="en-US">
                <a:solidFill>
                  <a:prstClr val="black"/>
                </a:solidFill>
              </a:rPr>
              <a:pPr eaLnBrk="1" hangingPunct="1"/>
              <a:t>23</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95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EEB69E83-3AB9-44A8-89EF-F63AD0D6BDDD}" type="slidenum">
              <a:rPr lang="en-US" sz="1200" smtClean="0">
                <a:solidFill>
                  <a:prstClr val="black"/>
                </a:solidFill>
                <a:cs typeface="+mn-cs"/>
              </a:rPr>
              <a:pPr algn="r" eaLnBrk="1" hangingPunct="1"/>
              <a:t>38</a:t>
            </a:fld>
            <a:endParaRPr lang="en-US" sz="1200" smtClean="0">
              <a:solidFill>
                <a:prstClr val="black"/>
              </a:solidFill>
              <a:cs typeface="+mn-cs"/>
            </a:endParaRPr>
          </a:p>
        </p:txBody>
      </p:sp>
      <p:sp>
        <p:nvSpPr>
          <p:cNvPr id="149507" name="Rectangle 2"/>
          <p:cNvSpPr>
            <a:spLocks noGrp="1" noRot="1" noChangeAspect="1" noChangeArrowheads="1" noTextEdit="1"/>
          </p:cNvSpPr>
          <p:nvPr>
            <p:ph type="sldImg"/>
          </p:nvPr>
        </p:nvSpPr>
        <p:spPr>
          <a:xfrm>
            <a:off x="1144588" y="693738"/>
            <a:ext cx="4567237" cy="3425825"/>
          </a:xfrm>
          <a:ln/>
        </p:spPr>
      </p:sp>
      <p:sp>
        <p:nvSpPr>
          <p:cNvPr id="149508" name="Rectangle 3"/>
          <p:cNvSpPr>
            <a:spLocks noGrp="1" noChangeArrowheads="1"/>
          </p:cNvSpPr>
          <p:nvPr>
            <p:ph type="body" idx="1"/>
          </p:nvPr>
        </p:nvSpPr>
        <p:spPr>
          <a:xfrm>
            <a:off x="685800" y="4341813"/>
            <a:ext cx="5483225" cy="4030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xfrm>
            <a:off x="1143000" y="685800"/>
            <a:ext cx="4572000" cy="3429000"/>
          </a:xfrm>
          <a:ln/>
        </p:spPr>
      </p:sp>
      <p:sp>
        <p:nvSpPr>
          <p:cNvPr id="33795" name="Notes Placeholder 2"/>
          <p:cNvSpPr>
            <a:spLocks noGrp="1"/>
          </p:cNvSpPr>
          <p:nvPr>
            <p:ph type="body" idx="1"/>
          </p:nvPr>
        </p:nvSpPr>
        <p:spPr>
          <a:noFill/>
          <a:ln/>
        </p:spPr>
        <p:txBody>
          <a:bodyPr/>
          <a:lstStyle/>
          <a:p>
            <a:r>
              <a:rPr lang="en-AU" altLang="en-US" smtClean="0"/>
              <a:t>Standard set of experiments known as the DECK experiments, associated with a range of focussed MIPS or coordinated projects to address the more detailed scientific issues. </a:t>
            </a:r>
          </a:p>
        </p:txBody>
      </p:sp>
      <p:sp>
        <p:nvSpPr>
          <p:cNvPr id="33796" name="Slide Number Placeholder 3"/>
          <p:cNvSpPr>
            <a:spLocks noGrp="1"/>
          </p:cNvSpPr>
          <p:nvPr>
            <p:ph type="sldNum" sz="quarter" idx="5"/>
          </p:nvPr>
        </p:nvSpPr>
        <p:spPr>
          <a:xfrm>
            <a:off x="3884614" y="8685214"/>
            <a:ext cx="2971800" cy="457200"/>
          </a:xfrm>
          <a:prstGeom prst="rect">
            <a:avLst/>
          </a:prstGeom>
          <a:noFill/>
        </p:spPr>
        <p:txBody>
          <a:bodyPr lIns="91428" tIns="45715" rIns="91428" bIns="45715"/>
          <a:lstStyle/>
          <a:p>
            <a:fld id="{B3020CC7-2168-48DD-9E15-EDC9E808A172}" type="slidenum">
              <a:rPr lang="en-AU" altLang="en-US" smtClean="0">
                <a:solidFill>
                  <a:srgbClr val="000000"/>
                </a:solidFill>
              </a:rPr>
              <a:pPr/>
              <a:t>46</a:t>
            </a:fld>
            <a:endParaRPr lang="en-AU" altLang="en-US" smtClean="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80071CE2-930A-4BC4-B914-7F152E80E00D}" type="slidenum">
              <a:rPr lang="en-IN" smtClean="0">
                <a:solidFill>
                  <a:prstClr val="black"/>
                </a:solidFill>
              </a:rPr>
              <a:pPr/>
              <a:t>47</a:t>
            </a:fld>
            <a:endParaRPr lang="en-IN">
              <a:solidFill>
                <a:prstClr val="black"/>
              </a:solidFill>
            </a:endParaRPr>
          </a:p>
        </p:txBody>
      </p:sp>
    </p:spTree>
    <p:extLst>
      <p:ext uri="{BB962C8B-B14F-4D97-AF65-F5344CB8AC3E}">
        <p14:creationId xmlns:p14="http://schemas.microsoft.com/office/powerpoint/2010/main" val="1230261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03A0F7-3ABD-4633-966A-5BDF00DBACEA}" type="slidenum">
              <a:rPr lang="en-US" smtClean="0"/>
              <a:pPr/>
              <a:t>59</a:t>
            </a:fld>
            <a:endParaRPr lang="en-US"/>
          </a:p>
        </p:txBody>
      </p:sp>
    </p:spTree>
    <p:extLst>
      <p:ext uri="{BB962C8B-B14F-4D97-AF65-F5344CB8AC3E}">
        <p14:creationId xmlns:p14="http://schemas.microsoft.com/office/powerpoint/2010/main" val="991557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9BB7F871-BA58-4B2E-BB1B-8577AA50C75F}" type="slidenum">
              <a:rPr lang="en-IN" smtClean="0">
                <a:solidFill>
                  <a:prstClr val="black"/>
                </a:solidFill>
              </a:rPr>
              <a:pPr/>
              <a:t>64</a:t>
            </a:fld>
            <a:endParaRPr lang="en-IN">
              <a:solidFill>
                <a:prstClr val="black"/>
              </a:solidFill>
            </a:endParaRPr>
          </a:p>
        </p:txBody>
      </p:sp>
    </p:spTree>
    <p:extLst>
      <p:ext uri="{BB962C8B-B14F-4D97-AF65-F5344CB8AC3E}">
        <p14:creationId xmlns:p14="http://schemas.microsoft.com/office/powerpoint/2010/main" val="604961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xfrm>
            <a:off x="1154113" y="690563"/>
            <a:ext cx="4521200" cy="3392487"/>
          </a:xfrm>
          <a:ln/>
        </p:spPr>
      </p:sp>
      <p:sp>
        <p:nvSpPr>
          <p:cNvPr id="870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IN" altLang="en-US" smtClean="0">
                <a:latin typeface="Times New Roman" pitchFamily="18" charset="0"/>
              </a:rPr>
              <a:t>Change in surface temperature over 1901–2012 as determined by linear trend. White areas indicate incomplete or missing data. Trends have been calculated only for those grid boxes with greater than 70% complete records and more than 20% data availability in the first and last 10% of the time period. Black plus signs (+) indicate grid boxes where trends are significant (i.e., a trend of zero lies outside the 90% confidence interval) </a:t>
            </a:r>
          </a:p>
          <a:p>
            <a:endParaRPr lang="en-IN" altLang="en-US" smtClean="0">
              <a:latin typeface="Times New Roman" pitchFamily="18" charset="0"/>
            </a:endParaRPr>
          </a:p>
        </p:txBody>
      </p:sp>
      <p:sp>
        <p:nvSpPr>
          <p:cNvPr id="870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Font typeface="Times New Roman" pitchFamily="18" charset="0"/>
              <a:buNone/>
            </a:pPr>
            <a:fld id="{30AF771E-8733-4B16-BD4F-3451DD66F689}" type="slidenum">
              <a:rPr lang="en-GB" altLang="en-US" smtClean="0">
                <a:latin typeface="Times New Roman" pitchFamily="18" charset="0"/>
              </a:rPr>
              <a:pPr eaLnBrk="1" hangingPunct="1">
                <a:buFont typeface="Times New Roman" pitchFamily="18" charset="0"/>
                <a:buNone/>
              </a:pPr>
              <a:t>2</a:t>
            </a:fld>
            <a:endParaRPr lang="en-GB" altLang="en-US" smtClean="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
        <p:nvSpPr>
          <p:cNvPr id="460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F816379-5B40-4B3B-9346-7D33FA2EFD70}" type="slidenum">
              <a:rPr lang="en-US">
                <a:solidFill>
                  <a:prstClr val="black"/>
                </a:solidFill>
              </a:rPr>
              <a:pPr eaLnBrk="1" hangingPunct="1"/>
              <a:t>3</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DA00DFA-A80F-47BE-92C7-1B447190FDBE}" type="slidenum">
              <a:rPr lang="en-US">
                <a:solidFill>
                  <a:srgbClr val="000000"/>
                </a:solidFill>
              </a:rPr>
              <a:pPr eaLnBrk="1" hangingPunct="1"/>
              <a:t>6</a:t>
            </a:fld>
            <a:endParaRPr lang="en-US">
              <a:solidFill>
                <a:srgbClr val="000000"/>
              </a:solidFill>
            </a:endParaRPr>
          </a:p>
        </p:txBody>
      </p:sp>
      <p:sp>
        <p:nvSpPr>
          <p:cNvPr id="107523" name="Rectangle 2"/>
          <p:cNvSpPr>
            <a:spLocks noGrp="1" noRot="1" noChangeAspect="1" noChangeArrowheads="1" noTextEdit="1"/>
          </p:cNvSpPr>
          <p:nvPr>
            <p:ph type="sldImg"/>
          </p:nvPr>
        </p:nvSpPr>
        <p:spPr>
          <a:xfrm>
            <a:off x="1143000" y="685800"/>
            <a:ext cx="4572000" cy="3429000"/>
          </a:xfrm>
          <a:ln/>
        </p:spPr>
      </p:sp>
      <p:sp>
        <p:nvSpPr>
          <p:cNvPr id="1075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BC7A2E9-67A6-4EBD-B1C7-2881A1109EB6}" type="slidenum">
              <a:rPr lang="en-US">
                <a:solidFill>
                  <a:srgbClr val="000000"/>
                </a:solidFill>
              </a:rPr>
              <a:pPr eaLnBrk="1" hangingPunct="1"/>
              <a:t>7</a:t>
            </a:fld>
            <a:endParaRPr lang="en-US">
              <a:solidFill>
                <a:srgbClr val="000000"/>
              </a:solidFill>
            </a:endParaRPr>
          </a:p>
        </p:txBody>
      </p:sp>
      <p:sp>
        <p:nvSpPr>
          <p:cNvPr id="108547" name="Rectangle 2"/>
          <p:cNvSpPr>
            <a:spLocks noGrp="1" noRot="1" noChangeAspect="1" noChangeArrowheads="1" noTextEdit="1"/>
          </p:cNvSpPr>
          <p:nvPr>
            <p:ph type="sldImg"/>
          </p:nvPr>
        </p:nvSpPr>
        <p:spPr>
          <a:xfrm>
            <a:off x="1143000" y="685800"/>
            <a:ext cx="4572000" cy="3429000"/>
          </a:xfrm>
          <a:ln/>
        </p:spPr>
      </p:sp>
      <p:sp>
        <p:nvSpPr>
          <p:cNvPr id="1085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xfrm>
            <a:off x="1143000" y="685800"/>
            <a:ext cx="4572000" cy="3429000"/>
          </a:xfrm>
          <a:ln/>
        </p:spPr>
      </p:sp>
      <p:sp>
        <p:nvSpPr>
          <p:cNvPr id="146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New Roman" pitchFamily="18" charset="0"/>
            </a:endParaRPr>
          </a:p>
        </p:txBody>
      </p:sp>
      <p:sp>
        <p:nvSpPr>
          <p:cNvPr id="14643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06098791-C09C-45BA-A948-B2CC56E8A435}" type="slidenum">
              <a:rPr lang="en-US" sz="1200" smtClean="0">
                <a:solidFill>
                  <a:prstClr val="black"/>
                </a:solidFill>
                <a:cs typeface="+mn-cs"/>
              </a:rPr>
              <a:pPr algn="r" eaLnBrk="1" hangingPunct="1"/>
              <a:t>9</a:t>
            </a:fld>
            <a:endParaRPr lang="en-US" sz="1200" smtClean="0">
              <a:solidFill>
                <a:prstClr val="black"/>
              </a:solidFill>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Rectangle 7"/>
          <p:cNvSpPr txBox="1">
            <a:spLocks noGrp="1" noChangeArrowheads="1"/>
          </p:cNvSpPr>
          <p:nvPr/>
        </p:nvSpPr>
        <p:spPr bwMode="auto">
          <a:xfrm>
            <a:off x="3884613" y="8685213"/>
            <a:ext cx="297021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89" tIns="46795" rIns="89989" bIns="46795" anchor="b"/>
          <a:lstStyle>
            <a:lvl1pPr defTabSz="455613" eaLnBrk="0" hangingPunct="0">
              <a:tabLst>
                <a:tab pos="0" algn="l"/>
                <a:tab pos="912813" algn="l"/>
                <a:tab pos="1827213" algn="l"/>
                <a:tab pos="2741613" algn="l"/>
                <a:tab pos="3656013" algn="l"/>
                <a:tab pos="4568825" algn="l"/>
                <a:tab pos="5483225" algn="l"/>
                <a:tab pos="6399213" algn="l"/>
                <a:tab pos="7313613" algn="l"/>
                <a:tab pos="8228013" algn="l"/>
                <a:tab pos="9140825" algn="l"/>
                <a:tab pos="10055225" algn="l"/>
              </a:tabLst>
              <a:defRPr>
                <a:solidFill>
                  <a:schemeClr val="tx1"/>
                </a:solidFill>
                <a:latin typeface="Arial" pitchFamily="34" charset="0"/>
              </a:defRPr>
            </a:lvl1pPr>
            <a:lvl2pPr marL="742950" indent="-285750" defTabSz="455613" eaLnBrk="0" hangingPunct="0">
              <a:tabLst>
                <a:tab pos="0" algn="l"/>
                <a:tab pos="912813" algn="l"/>
                <a:tab pos="1827213" algn="l"/>
                <a:tab pos="2741613" algn="l"/>
                <a:tab pos="3656013" algn="l"/>
                <a:tab pos="4568825" algn="l"/>
                <a:tab pos="5483225" algn="l"/>
                <a:tab pos="6399213" algn="l"/>
                <a:tab pos="7313613" algn="l"/>
                <a:tab pos="8228013" algn="l"/>
                <a:tab pos="9140825" algn="l"/>
                <a:tab pos="10055225" algn="l"/>
              </a:tabLst>
              <a:defRPr>
                <a:solidFill>
                  <a:schemeClr val="tx1"/>
                </a:solidFill>
                <a:latin typeface="Arial" pitchFamily="34" charset="0"/>
              </a:defRPr>
            </a:lvl2pPr>
            <a:lvl3pPr marL="1143000" indent="-228600" defTabSz="455613" eaLnBrk="0" hangingPunct="0">
              <a:tabLst>
                <a:tab pos="0" algn="l"/>
                <a:tab pos="912813" algn="l"/>
                <a:tab pos="1827213" algn="l"/>
                <a:tab pos="2741613" algn="l"/>
                <a:tab pos="3656013" algn="l"/>
                <a:tab pos="4568825" algn="l"/>
                <a:tab pos="5483225" algn="l"/>
                <a:tab pos="6399213" algn="l"/>
                <a:tab pos="7313613" algn="l"/>
                <a:tab pos="8228013" algn="l"/>
                <a:tab pos="9140825" algn="l"/>
                <a:tab pos="10055225" algn="l"/>
              </a:tabLst>
              <a:defRPr>
                <a:solidFill>
                  <a:schemeClr val="tx1"/>
                </a:solidFill>
                <a:latin typeface="Arial" pitchFamily="34" charset="0"/>
              </a:defRPr>
            </a:lvl3pPr>
            <a:lvl4pPr marL="1600200" indent="-228600" defTabSz="455613" eaLnBrk="0" hangingPunct="0">
              <a:tabLst>
                <a:tab pos="0" algn="l"/>
                <a:tab pos="912813" algn="l"/>
                <a:tab pos="1827213" algn="l"/>
                <a:tab pos="2741613" algn="l"/>
                <a:tab pos="3656013" algn="l"/>
                <a:tab pos="4568825" algn="l"/>
                <a:tab pos="5483225" algn="l"/>
                <a:tab pos="6399213" algn="l"/>
                <a:tab pos="7313613" algn="l"/>
                <a:tab pos="8228013" algn="l"/>
                <a:tab pos="9140825" algn="l"/>
                <a:tab pos="10055225" algn="l"/>
              </a:tabLst>
              <a:defRPr>
                <a:solidFill>
                  <a:schemeClr val="tx1"/>
                </a:solidFill>
                <a:latin typeface="Arial" pitchFamily="34" charset="0"/>
              </a:defRPr>
            </a:lvl4pPr>
            <a:lvl5pPr marL="2057400" indent="-228600" defTabSz="455613" eaLnBrk="0" hangingPunct="0">
              <a:tabLst>
                <a:tab pos="0" algn="l"/>
                <a:tab pos="912813" algn="l"/>
                <a:tab pos="1827213" algn="l"/>
                <a:tab pos="2741613" algn="l"/>
                <a:tab pos="3656013" algn="l"/>
                <a:tab pos="4568825" algn="l"/>
                <a:tab pos="5483225" algn="l"/>
                <a:tab pos="6399213" algn="l"/>
                <a:tab pos="7313613" algn="l"/>
                <a:tab pos="8228013" algn="l"/>
                <a:tab pos="9140825" algn="l"/>
                <a:tab pos="10055225" algn="l"/>
              </a:tabLst>
              <a:defRPr>
                <a:solidFill>
                  <a:schemeClr val="tx1"/>
                </a:solidFill>
                <a:latin typeface="Arial" pitchFamily="34" charset="0"/>
              </a:defRPr>
            </a:lvl5pPr>
            <a:lvl6pPr marL="2514600" indent="-228600" defTabSz="455613" eaLnBrk="0" fontAlgn="base" hangingPunct="0">
              <a:spcBef>
                <a:spcPct val="0"/>
              </a:spcBef>
              <a:spcAft>
                <a:spcPct val="0"/>
              </a:spcAft>
              <a:tabLst>
                <a:tab pos="0" algn="l"/>
                <a:tab pos="912813" algn="l"/>
                <a:tab pos="1827213" algn="l"/>
                <a:tab pos="2741613" algn="l"/>
                <a:tab pos="3656013" algn="l"/>
                <a:tab pos="4568825" algn="l"/>
                <a:tab pos="5483225" algn="l"/>
                <a:tab pos="6399213" algn="l"/>
                <a:tab pos="7313613" algn="l"/>
                <a:tab pos="8228013" algn="l"/>
                <a:tab pos="9140825" algn="l"/>
                <a:tab pos="10055225" algn="l"/>
              </a:tabLst>
              <a:defRPr>
                <a:solidFill>
                  <a:schemeClr val="tx1"/>
                </a:solidFill>
                <a:latin typeface="Arial" pitchFamily="34" charset="0"/>
              </a:defRPr>
            </a:lvl6pPr>
            <a:lvl7pPr marL="2971800" indent="-228600" defTabSz="455613" eaLnBrk="0" fontAlgn="base" hangingPunct="0">
              <a:spcBef>
                <a:spcPct val="0"/>
              </a:spcBef>
              <a:spcAft>
                <a:spcPct val="0"/>
              </a:spcAft>
              <a:tabLst>
                <a:tab pos="0" algn="l"/>
                <a:tab pos="912813" algn="l"/>
                <a:tab pos="1827213" algn="l"/>
                <a:tab pos="2741613" algn="l"/>
                <a:tab pos="3656013" algn="l"/>
                <a:tab pos="4568825" algn="l"/>
                <a:tab pos="5483225" algn="l"/>
                <a:tab pos="6399213" algn="l"/>
                <a:tab pos="7313613" algn="l"/>
                <a:tab pos="8228013" algn="l"/>
                <a:tab pos="9140825" algn="l"/>
                <a:tab pos="10055225" algn="l"/>
              </a:tabLst>
              <a:defRPr>
                <a:solidFill>
                  <a:schemeClr val="tx1"/>
                </a:solidFill>
                <a:latin typeface="Arial" pitchFamily="34" charset="0"/>
              </a:defRPr>
            </a:lvl7pPr>
            <a:lvl8pPr marL="3429000" indent="-228600" defTabSz="455613" eaLnBrk="0" fontAlgn="base" hangingPunct="0">
              <a:spcBef>
                <a:spcPct val="0"/>
              </a:spcBef>
              <a:spcAft>
                <a:spcPct val="0"/>
              </a:spcAft>
              <a:tabLst>
                <a:tab pos="0" algn="l"/>
                <a:tab pos="912813" algn="l"/>
                <a:tab pos="1827213" algn="l"/>
                <a:tab pos="2741613" algn="l"/>
                <a:tab pos="3656013" algn="l"/>
                <a:tab pos="4568825" algn="l"/>
                <a:tab pos="5483225" algn="l"/>
                <a:tab pos="6399213" algn="l"/>
                <a:tab pos="7313613" algn="l"/>
                <a:tab pos="8228013" algn="l"/>
                <a:tab pos="9140825" algn="l"/>
                <a:tab pos="10055225" algn="l"/>
              </a:tabLst>
              <a:defRPr>
                <a:solidFill>
                  <a:schemeClr val="tx1"/>
                </a:solidFill>
                <a:latin typeface="Arial" pitchFamily="34" charset="0"/>
              </a:defRPr>
            </a:lvl8pPr>
            <a:lvl9pPr marL="3886200" indent="-228600" defTabSz="455613" eaLnBrk="0" fontAlgn="base" hangingPunct="0">
              <a:spcBef>
                <a:spcPct val="0"/>
              </a:spcBef>
              <a:spcAft>
                <a:spcPct val="0"/>
              </a:spcAft>
              <a:tabLst>
                <a:tab pos="0" algn="l"/>
                <a:tab pos="912813" algn="l"/>
                <a:tab pos="1827213" algn="l"/>
                <a:tab pos="2741613" algn="l"/>
                <a:tab pos="3656013" algn="l"/>
                <a:tab pos="4568825" algn="l"/>
                <a:tab pos="5483225" algn="l"/>
                <a:tab pos="6399213" algn="l"/>
                <a:tab pos="7313613" algn="l"/>
                <a:tab pos="8228013" algn="l"/>
                <a:tab pos="9140825" algn="l"/>
                <a:tab pos="10055225" algn="l"/>
              </a:tabLst>
              <a:defRPr>
                <a:solidFill>
                  <a:schemeClr val="tx1"/>
                </a:solidFill>
                <a:latin typeface="Arial" pitchFamily="34" charset="0"/>
              </a:defRPr>
            </a:lvl9pPr>
          </a:lstStyle>
          <a:p>
            <a:pPr algn="r" eaLnBrk="1" hangingPunct="1"/>
            <a:fld id="{1950EFAC-5A2D-4E05-841F-4059634E2D62}" type="slidenum">
              <a:rPr lang="en-US" sz="1200" smtClean="0">
                <a:solidFill>
                  <a:srgbClr val="000000"/>
                </a:solidFill>
                <a:cs typeface="+mn-cs"/>
              </a:rPr>
              <a:pPr algn="r" eaLnBrk="1" hangingPunct="1"/>
              <a:t>12</a:t>
            </a:fld>
            <a:endParaRPr lang="en-US" sz="1200" smtClean="0">
              <a:solidFill>
                <a:srgbClr val="000000"/>
              </a:solidFill>
              <a:cs typeface="+mn-cs"/>
            </a:endParaRPr>
          </a:p>
        </p:txBody>
      </p:sp>
      <p:sp>
        <p:nvSpPr>
          <p:cNvPr id="10547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05476" name="Rectangle 2"/>
          <p:cNvSpPr>
            <a:spLocks noGrp="1" noChangeArrowheads="1"/>
          </p:cNvSpPr>
          <p:nvPr>
            <p:ph type="body" idx="1"/>
          </p:nvPr>
        </p:nvSpPr>
        <p:spPr>
          <a:xfrm>
            <a:off x="685800" y="4343400"/>
            <a:ext cx="5486400" cy="4208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989" tIns="46795" rIns="89989" bIns="46795" anchor="ctr"/>
          <a:lstStyle/>
          <a:p>
            <a:pPr defTabSz="455613"/>
            <a:endParaRPr lang="en-US" smtClean="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Rectangle 3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07988" eaLnBrk="0" hangingPunct="0">
              <a:defRPr>
                <a:solidFill>
                  <a:schemeClr val="tx1"/>
                </a:solidFill>
                <a:latin typeface="Arial" pitchFamily="34" charset="0"/>
              </a:defRPr>
            </a:lvl1pPr>
            <a:lvl2pPr marL="742950" indent="-285750" defTabSz="407988" eaLnBrk="0" hangingPunct="0">
              <a:defRPr>
                <a:solidFill>
                  <a:schemeClr val="tx1"/>
                </a:solidFill>
                <a:latin typeface="Arial" pitchFamily="34" charset="0"/>
              </a:defRPr>
            </a:lvl2pPr>
            <a:lvl3pPr marL="1143000" indent="-228600" defTabSz="407988" eaLnBrk="0" hangingPunct="0">
              <a:defRPr>
                <a:solidFill>
                  <a:schemeClr val="tx1"/>
                </a:solidFill>
                <a:latin typeface="Arial" pitchFamily="34" charset="0"/>
              </a:defRPr>
            </a:lvl3pPr>
            <a:lvl4pPr marL="1600200" indent="-228600" defTabSz="407988" eaLnBrk="0" hangingPunct="0">
              <a:defRPr>
                <a:solidFill>
                  <a:schemeClr val="tx1"/>
                </a:solidFill>
                <a:latin typeface="Arial" pitchFamily="34" charset="0"/>
              </a:defRPr>
            </a:lvl4pPr>
            <a:lvl5pPr marL="2057400" indent="-228600" defTabSz="407988" eaLnBrk="0" hangingPunct="0">
              <a:defRPr>
                <a:solidFill>
                  <a:schemeClr val="tx1"/>
                </a:solidFill>
                <a:latin typeface="Arial" pitchFamily="34" charset="0"/>
              </a:defRPr>
            </a:lvl5pPr>
            <a:lvl6pPr marL="2514600" indent="-228600" defTabSz="407988" eaLnBrk="0" fontAlgn="base" hangingPunct="0">
              <a:spcBef>
                <a:spcPct val="0"/>
              </a:spcBef>
              <a:spcAft>
                <a:spcPct val="0"/>
              </a:spcAft>
              <a:defRPr>
                <a:solidFill>
                  <a:schemeClr val="tx1"/>
                </a:solidFill>
                <a:latin typeface="Arial" pitchFamily="34" charset="0"/>
              </a:defRPr>
            </a:lvl6pPr>
            <a:lvl7pPr marL="2971800" indent="-228600" defTabSz="407988" eaLnBrk="0" fontAlgn="base" hangingPunct="0">
              <a:spcBef>
                <a:spcPct val="0"/>
              </a:spcBef>
              <a:spcAft>
                <a:spcPct val="0"/>
              </a:spcAft>
              <a:defRPr>
                <a:solidFill>
                  <a:schemeClr val="tx1"/>
                </a:solidFill>
                <a:latin typeface="Arial" pitchFamily="34" charset="0"/>
              </a:defRPr>
            </a:lvl7pPr>
            <a:lvl8pPr marL="3429000" indent="-228600" defTabSz="407988" eaLnBrk="0" fontAlgn="base" hangingPunct="0">
              <a:spcBef>
                <a:spcPct val="0"/>
              </a:spcBef>
              <a:spcAft>
                <a:spcPct val="0"/>
              </a:spcAft>
              <a:defRPr>
                <a:solidFill>
                  <a:schemeClr val="tx1"/>
                </a:solidFill>
                <a:latin typeface="Arial" pitchFamily="34" charset="0"/>
              </a:defRPr>
            </a:lvl8pPr>
            <a:lvl9pPr marL="3886200" indent="-228600" defTabSz="407988" eaLnBrk="0" fontAlgn="base" hangingPunct="0">
              <a:spcBef>
                <a:spcPct val="0"/>
              </a:spcBef>
              <a:spcAft>
                <a:spcPct val="0"/>
              </a:spcAft>
              <a:defRPr>
                <a:solidFill>
                  <a:schemeClr val="tx1"/>
                </a:solidFill>
                <a:latin typeface="Arial" pitchFamily="34" charset="0"/>
              </a:defRPr>
            </a:lvl9pPr>
          </a:lstStyle>
          <a:p>
            <a:pPr eaLnBrk="1" hangingPunct="1"/>
            <a:fld id="{DCD74D91-4ADD-4DAC-94FB-E9E7E55E0472}" type="slidenum">
              <a:rPr lang="en-GB">
                <a:solidFill>
                  <a:prstClr val="black"/>
                </a:solidFill>
                <a:latin typeface="Times New Roman" pitchFamily="18" charset="0"/>
                <a:cs typeface="Arial" pitchFamily="34" charset="0"/>
              </a:rPr>
              <a:pPr eaLnBrk="1" hangingPunct="1"/>
              <a:t>17</a:t>
            </a:fld>
            <a:endParaRPr lang="en-GB">
              <a:solidFill>
                <a:prstClr val="black"/>
              </a:solidFill>
              <a:latin typeface="Times New Roman" pitchFamily="18" charset="0"/>
              <a:cs typeface="Arial" pitchFamily="34" charset="0"/>
            </a:endParaRPr>
          </a:p>
        </p:txBody>
      </p:sp>
      <p:sp>
        <p:nvSpPr>
          <p:cNvPr id="148483" name="Rectangle 1"/>
          <p:cNvSpPr>
            <a:spLocks noGrp="1" noRot="1" noChangeAspect="1" noChangeArrowheads="1" noTextEdit="1"/>
          </p:cNvSpPr>
          <p:nvPr>
            <p:ph type="sldImg"/>
          </p:nvPr>
        </p:nvSpPr>
        <p:spPr>
          <a:xfrm>
            <a:off x="1128713" y="693738"/>
            <a:ext cx="4565650" cy="3425825"/>
          </a:xfrm>
          <a:solidFill>
            <a:srgbClr val="FFFFFF"/>
          </a:solidFill>
          <a:ln/>
        </p:spPr>
      </p:sp>
      <p:sp>
        <p:nvSpPr>
          <p:cNvPr id="148484" name="Rectangle 2"/>
          <p:cNvSpPr>
            <a:spLocks noGrp="1" noChangeArrowheads="1"/>
          </p:cNvSpPr>
          <p:nvPr>
            <p:ph type="body" idx="1"/>
          </p:nvPr>
        </p:nvSpPr>
        <p:spPr>
          <a:xfrm>
            <a:off x="685800" y="4341813"/>
            <a:ext cx="545147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mtClean="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xfrm>
            <a:off x="1143000" y="685800"/>
            <a:ext cx="4572000" cy="3429000"/>
          </a:xfrm>
          <a:ln/>
        </p:spPr>
      </p:sp>
      <p:sp>
        <p:nvSpPr>
          <p:cNvPr id="1720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N" smtClean="0">
              <a:latin typeface="Arial" pitchFamily="34" charset="0"/>
            </a:endParaRPr>
          </a:p>
        </p:txBody>
      </p:sp>
      <p:sp>
        <p:nvSpPr>
          <p:cNvPr id="17203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A33001B-CDEF-480A-92C3-616ADD07304C}" type="slidenum">
              <a:rPr lang="en-IN" smtClean="0">
                <a:solidFill>
                  <a:srgbClr val="000000"/>
                </a:solidFill>
              </a:rPr>
              <a:pPr eaLnBrk="1" hangingPunct="1"/>
              <a:t>20</a:t>
            </a:fld>
            <a:endParaRPr lang="en-IN" smtClean="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3.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3"/>
            <a:ext cx="9141120" cy="6849359"/>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4"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nSpc>
                    <a:spcPct val="80000"/>
                  </a:lnSpc>
                  <a:spcBef>
                    <a:spcPct val="20000"/>
                  </a:spcBef>
                  <a:buSzPct val="100000"/>
                  <a:defRPr/>
                </a:pPr>
                <a:endParaRPr lang="en-US" sz="2200">
                  <a:solidFill>
                    <a:srgbClr val="FFFFFF"/>
                  </a:solidFill>
                  <a:effectLst>
                    <a:outerShdw blurRad="38100" dist="38100" dir="2700000" algn="tl">
                      <a:srgbClr val="000000"/>
                    </a:outerShdw>
                  </a:effectLst>
                  <a:latin typeface="Garamond" pitchFamily="18" charset="0"/>
                  <a:cs typeface="Tahoma" pitchFamily="34" charset="0"/>
                </a:endParaRPr>
              </a:p>
            </p:txBody>
          </p:sp>
          <p:sp>
            <p:nvSpPr>
              <p:cNvPr id="9" name="Freeform 5"/>
              <p:cNvSpPr>
                <a:spLocks/>
              </p:cNvSpPr>
              <p:nvPr/>
            </p:nvSpPr>
            <p:spPr bwMode="hidden">
              <a:xfrm>
                <a:off x="4170" y="2671"/>
                <a:ext cx="1264"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nSpc>
                    <a:spcPct val="80000"/>
                  </a:lnSpc>
                  <a:spcBef>
                    <a:spcPct val="20000"/>
                  </a:spcBef>
                  <a:buSzPct val="100000"/>
                  <a:defRPr/>
                </a:pPr>
                <a:endParaRPr lang="en-US" sz="2200">
                  <a:solidFill>
                    <a:srgbClr val="FFFFFF"/>
                  </a:solidFill>
                  <a:effectLst>
                    <a:outerShdw blurRad="38100" dist="38100" dir="2700000" algn="tl">
                      <a:srgbClr val="000000"/>
                    </a:outerShdw>
                  </a:effectLst>
                  <a:latin typeface="Garamond" pitchFamily="18" charset="0"/>
                  <a:cs typeface="Tahoma" pitchFamily="34"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nSpc>
                    <a:spcPct val="80000"/>
                  </a:lnSpc>
                  <a:spcBef>
                    <a:spcPct val="20000"/>
                  </a:spcBef>
                  <a:buSzPct val="100000"/>
                  <a:defRPr/>
                </a:pPr>
                <a:endParaRPr lang="en-US" sz="2200">
                  <a:solidFill>
                    <a:srgbClr val="FFFFFF"/>
                  </a:solidFill>
                  <a:effectLst>
                    <a:outerShdw blurRad="38100" dist="38100" dir="2700000" algn="tl">
                      <a:srgbClr val="000000"/>
                    </a:outerShdw>
                  </a:effectLst>
                  <a:latin typeface="Garamond" pitchFamily="18" charset="0"/>
                  <a:cs typeface="Tahoma" pitchFamily="34"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nSpc>
                    <a:spcPct val="80000"/>
                  </a:lnSpc>
                  <a:spcBef>
                    <a:spcPct val="20000"/>
                  </a:spcBef>
                  <a:buSzPct val="100000"/>
                  <a:defRPr/>
                </a:pPr>
                <a:endParaRPr lang="en-US" sz="2200">
                  <a:solidFill>
                    <a:srgbClr val="FFFFFF"/>
                  </a:solidFill>
                  <a:effectLst>
                    <a:outerShdw blurRad="38100" dist="38100" dir="2700000" algn="tl">
                      <a:srgbClr val="000000"/>
                    </a:outerShdw>
                  </a:effectLst>
                  <a:latin typeface="Garamond" pitchFamily="18" charset="0"/>
                  <a:cs typeface="Tahoma" pitchFamily="34"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nSpc>
                    <a:spcPct val="80000"/>
                  </a:lnSpc>
                  <a:spcBef>
                    <a:spcPct val="20000"/>
                  </a:spcBef>
                  <a:buSzPct val="100000"/>
                  <a:defRPr/>
                </a:pPr>
                <a:endParaRPr lang="en-US" sz="2200">
                  <a:solidFill>
                    <a:srgbClr val="FFFFFF"/>
                  </a:solidFill>
                  <a:effectLst>
                    <a:outerShdw blurRad="38100" dist="38100" dir="2700000" algn="tl">
                      <a:srgbClr val="000000"/>
                    </a:outerShdw>
                  </a:effectLst>
                  <a:latin typeface="Garamond" pitchFamily="18" charset="0"/>
                  <a:cs typeface="Tahoma" pitchFamily="34"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nSpc>
                  <a:spcPct val="80000"/>
                </a:lnSpc>
                <a:spcBef>
                  <a:spcPct val="20000"/>
                </a:spcBef>
                <a:buSzPct val="100000"/>
                <a:defRPr/>
              </a:pPr>
              <a:endParaRPr lang="en-US" sz="2200">
                <a:solidFill>
                  <a:srgbClr val="FFFFFF"/>
                </a:solidFill>
                <a:effectLst>
                  <a:outerShdw blurRad="38100" dist="38100" dir="2700000" algn="tl">
                    <a:srgbClr val="000000"/>
                  </a:outerShdw>
                </a:effectLst>
                <a:latin typeface="Garamond" pitchFamily="18" charset="0"/>
                <a:cs typeface="Tahoma" pitchFamily="34"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nSpc>
                  <a:spcPct val="80000"/>
                </a:lnSpc>
                <a:spcBef>
                  <a:spcPct val="20000"/>
                </a:spcBef>
                <a:buSzPct val="100000"/>
                <a:defRPr/>
              </a:pPr>
              <a:endParaRPr lang="en-US" sz="2200">
                <a:solidFill>
                  <a:srgbClr val="FFFFFF"/>
                </a:solidFill>
                <a:effectLst>
                  <a:outerShdw blurRad="38100" dist="38100" dir="2700000" algn="tl">
                    <a:srgbClr val="000000"/>
                  </a:outerShdw>
                </a:effectLst>
                <a:latin typeface="Garamond" pitchFamily="18" charset="0"/>
                <a:cs typeface="Tahoma" pitchFamily="34" charset="0"/>
              </a:endParaRPr>
            </a:p>
          </p:txBody>
        </p:sp>
      </p:grpSp>
      <p:grpSp>
        <p:nvGrpSpPr>
          <p:cNvPr id="13" name="Group 16"/>
          <p:cNvGrpSpPr>
            <a:grpSpLocks/>
          </p:cNvGrpSpPr>
          <p:nvPr userDrawn="1"/>
        </p:nvGrpSpPr>
        <p:grpSpPr bwMode="auto">
          <a:xfrm>
            <a:off x="0" y="5710200"/>
            <a:ext cx="9144000" cy="1106036"/>
            <a:chOff x="0" y="3552"/>
            <a:chExt cx="5760" cy="768"/>
          </a:xfrm>
        </p:grpSpPr>
        <p:pic>
          <p:nvPicPr>
            <p:cNvPr id="14" name="Picture 17" descr="iitmlogo"/>
            <p:cNvPicPr>
              <a:picLocks noChangeAspect="1" noChangeArrowheads="1"/>
            </p:cNvPicPr>
            <p:nvPr userDrawn="1"/>
          </p:nvPicPr>
          <p:blipFill>
            <a:blip r:embed="rId2" cstate="print"/>
            <a:srcRect/>
            <a:stretch>
              <a:fillRect/>
            </a:stretch>
          </p:blipFill>
          <p:spPr bwMode="auto">
            <a:xfrm>
              <a:off x="0" y="3583"/>
              <a:ext cx="737" cy="737"/>
            </a:xfrm>
            <a:prstGeom prst="rect">
              <a:avLst/>
            </a:prstGeom>
            <a:noFill/>
            <a:ln w="9525">
              <a:noFill/>
              <a:miter lim="800000"/>
              <a:headEnd/>
              <a:tailEnd/>
            </a:ln>
          </p:spPr>
        </p:pic>
        <p:sp>
          <p:nvSpPr>
            <p:cNvPr id="15" name="Freeform 18"/>
            <p:cNvSpPr>
              <a:spLocks/>
            </p:cNvSpPr>
            <p:nvPr userDrawn="1"/>
          </p:nvSpPr>
          <p:spPr bwMode="auto">
            <a:xfrm>
              <a:off x="720" y="3552"/>
              <a:ext cx="5040" cy="624"/>
            </a:xfrm>
            <a:custGeom>
              <a:avLst/>
              <a:gdLst/>
              <a:ahLst/>
              <a:cxnLst>
                <a:cxn ang="0">
                  <a:pos x="0" y="384"/>
                </a:cxn>
                <a:cxn ang="0">
                  <a:pos x="3840" y="384"/>
                </a:cxn>
                <a:cxn ang="0">
                  <a:pos x="3888" y="192"/>
                </a:cxn>
                <a:cxn ang="0">
                  <a:pos x="3936" y="384"/>
                </a:cxn>
                <a:cxn ang="0">
                  <a:pos x="3984" y="192"/>
                </a:cxn>
                <a:cxn ang="0">
                  <a:pos x="4080" y="624"/>
                </a:cxn>
                <a:cxn ang="0">
                  <a:pos x="4128" y="0"/>
                </a:cxn>
                <a:cxn ang="0">
                  <a:pos x="4176" y="624"/>
                </a:cxn>
                <a:cxn ang="0">
                  <a:pos x="4224" y="192"/>
                </a:cxn>
                <a:cxn ang="0">
                  <a:pos x="4272" y="384"/>
                </a:cxn>
                <a:cxn ang="0">
                  <a:pos x="4272" y="192"/>
                </a:cxn>
                <a:cxn ang="0">
                  <a:pos x="4320" y="384"/>
                </a:cxn>
                <a:cxn ang="0">
                  <a:pos x="5040" y="384"/>
                </a:cxn>
              </a:cxnLst>
              <a:rect l="0" t="0" r="r" b="b"/>
              <a:pathLst>
                <a:path w="5040" h="624">
                  <a:moveTo>
                    <a:pt x="0" y="384"/>
                  </a:moveTo>
                  <a:lnTo>
                    <a:pt x="3840" y="384"/>
                  </a:lnTo>
                  <a:lnTo>
                    <a:pt x="3888" y="192"/>
                  </a:lnTo>
                  <a:lnTo>
                    <a:pt x="3936" y="384"/>
                  </a:lnTo>
                  <a:lnTo>
                    <a:pt x="3984" y="192"/>
                  </a:lnTo>
                  <a:lnTo>
                    <a:pt x="4080" y="624"/>
                  </a:lnTo>
                  <a:lnTo>
                    <a:pt x="4128" y="0"/>
                  </a:lnTo>
                  <a:lnTo>
                    <a:pt x="4176" y="624"/>
                  </a:lnTo>
                  <a:lnTo>
                    <a:pt x="4224" y="192"/>
                  </a:lnTo>
                  <a:lnTo>
                    <a:pt x="4272" y="384"/>
                  </a:lnTo>
                  <a:lnTo>
                    <a:pt x="4272" y="192"/>
                  </a:lnTo>
                  <a:lnTo>
                    <a:pt x="4320" y="384"/>
                  </a:lnTo>
                  <a:lnTo>
                    <a:pt x="5040" y="384"/>
                  </a:lnTo>
                </a:path>
              </a:pathLst>
            </a:custGeom>
            <a:noFill/>
            <a:ln w="28575" cmpd="sng">
              <a:solidFill>
                <a:srgbClr val="FFFF66"/>
              </a:solidFill>
              <a:round/>
              <a:headEnd/>
              <a:tailEnd/>
            </a:ln>
            <a:effectLst/>
          </p:spPr>
          <p:txBody>
            <a:bodyPr wrap="none"/>
            <a:lstStyle/>
            <a:p>
              <a:pPr>
                <a:lnSpc>
                  <a:spcPct val="80000"/>
                </a:lnSpc>
                <a:spcBef>
                  <a:spcPct val="20000"/>
                </a:spcBef>
                <a:buSzPct val="100000"/>
                <a:defRPr/>
              </a:pPr>
              <a:endParaRPr lang="en-US" sz="2200">
                <a:solidFill>
                  <a:srgbClr val="FFFFFF"/>
                </a:solidFill>
                <a:effectLst>
                  <a:outerShdw blurRad="38100" dist="38100" dir="2700000" algn="tl">
                    <a:srgbClr val="000000"/>
                  </a:outerShdw>
                </a:effectLst>
                <a:latin typeface="Garamond" pitchFamily="18" charset="0"/>
                <a:cs typeface="Tahoma" pitchFamily="34" charset="0"/>
              </a:endParaRPr>
            </a:p>
          </p:txBody>
        </p:sp>
        <p:sp>
          <p:nvSpPr>
            <p:cNvPr id="16" name="Line 19"/>
            <p:cNvSpPr>
              <a:spLocks noChangeShapeType="1"/>
            </p:cNvSpPr>
            <p:nvPr userDrawn="1"/>
          </p:nvSpPr>
          <p:spPr bwMode="auto">
            <a:xfrm>
              <a:off x="4752" y="3666"/>
              <a:ext cx="576" cy="0"/>
            </a:xfrm>
            <a:prstGeom prst="line">
              <a:avLst/>
            </a:prstGeom>
            <a:noFill/>
            <a:ln w="38100">
              <a:solidFill>
                <a:schemeClr val="hlink"/>
              </a:solidFill>
              <a:round/>
              <a:headEnd/>
              <a:tailEnd/>
            </a:ln>
            <a:effectLst/>
          </p:spPr>
          <p:txBody>
            <a:bodyPr wrap="none"/>
            <a:lstStyle/>
            <a:p>
              <a:pPr>
                <a:lnSpc>
                  <a:spcPct val="80000"/>
                </a:lnSpc>
                <a:spcBef>
                  <a:spcPct val="20000"/>
                </a:spcBef>
                <a:buSzPct val="100000"/>
                <a:defRPr/>
              </a:pPr>
              <a:endParaRPr lang="en-US" sz="2200">
                <a:solidFill>
                  <a:srgbClr val="FFFFFF"/>
                </a:solidFill>
                <a:effectLst>
                  <a:outerShdw blurRad="38100" dist="38100" dir="2700000" algn="tl">
                    <a:srgbClr val="000000">
                      <a:alpha val="43137"/>
                    </a:srgbClr>
                  </a:outerShdw>
                </a:effectLst>
                <a:latin typeface="Garamond" pitchFamily="18" charset="0"/>
                <a:cs typeface="Tahoma" pitchFamily="34" charset="0"/>
              </a:endParaRPr>
            </a:p>
          </p:txBody>
        </p:sp>
        <p:sp>
          <p:nvSpPr>
            <p:cNvPr id="17" name="Oval 20"/>
            <p:cNvSpPr>
              <a:spLocks noChangeArrowheads="1"/>
            </p:cNvSpPr>
            <p:nvPr userDrawn="1"/>
          </p:nvSpPr>
          <p:spPr bwMode="auto">
            <a:xfrm>
              <a:off x="4580" y="3648"/>
              <a:ext cx="48" cy="48"/>
            </a:xfrm>
            <a:prstGeom prst="ellipse">
              <a:avLst/>
            </a:prstGeom>
            <a:solidFill>
              <a:srgbClr val="00FF00"/>
            </a:solidFill>
            <a:ln w="9525">
              <a:solidFill>
                <a:srgbClr val="00FF00"/>
              </a:solidFill>
              <a:round/>
              <a:headEnd/>
              <a:tailEnd/>
            </a:ln>
            <a:effectLst/>
          </p:spPr>
          <p:txBody>
            <a:bodyPr wrap="none" anchor="ctr"/>
            <a:lstStyle/>
            <a:p>
              <a:pPr>
                <a:lnSpc>
                  <a:spcPct val="80000"/>
                </a:lnSpc>
                <a:spcBef>
                  <a:spcPct val="20000"/>
                </a:spcBef>
                <a:buSzPct val="100000"/>
                <a:defRPr/>
              </a:pPr>
              <a:endParaRPr lang="en-US" sz="2200">
                <a:solidFill>
                  <a:srgbClr val="FFFFFF"/>
                </a:solidFill>
                <a:effectLst>
                  <a:outerShdw blurRad="38100" dist="38100" dir="2700000" algn="tl">
                    <a:srgbClr val="000000"/>
                  </a:outerShdw>
                </a:effectLst>
                <a:latin typeface="Garamond" pitchFamily="18" charset="0"/>
                <a:cs typeface="Tahoma" pitchFamily="34" charset="0"/>
              </a:endParaRPr>
            </a:p>
          </p:txBody>
        </p:sp>
        <p:sp>
          <p:nvSpPr>
            <p:cNvPr id="18" name="Oval 21"/>
            <p:cNvSpPr>
              <a:spLocks noChangeArrowheads="1"/>
            </p:cNvSpPr>
            <p:nvPr userDrawn="1"/>
          </p:nvSpPr>
          <p:spPr bwMode="auto">
            <a:xfrm>
              <a:off x="4676" y="3648"/>
              <a:ext cx="48" cy="48"/>
            </a:xfrm>
            <a:prstGeom prst="ellipse">
              <a:avLst/>
            </a:prstGeom>
            <a:solidFill>
              <a:srgbClr val="FF9900"/>
            </a:solidFill>
            <a:ln w="9525">
              <a:solidFill>
                <a:srgbClr val="FF9900"/>
              </a:solidFill>
              <a:round/>
              <a:headEnd/>
              <a:tailEnd/>
            </a:ln>
            <a:effectLst/>
          </p:spPr>
          <p:txBody>
            <a:bodyPr wrap="none" anchor="ctr"/>
            <a:lstStyle/>
            <a:p>
              <a:pPr>
                <a:lnSpc>
                  <a:spcPct val="80000"/>
                </a:lnSpc>
                <a:spcBef>
                  <a:spcPct val="20000"/>
                </a:spcBef>
                <a:buSzPct val="100000"/>
                <a:defRPr/>
              </a:pPr>
              <a:endParaRPr lang="en-US" sz="2200">
                <a:solidFill>
                  <a:srgbClr val="FFFFFF"/>
                </a:solidFill>
                <a:effectLst>
                  <a:outerShdw blurRad="38100" dist="38100" dir="2700000" algn="tl">
                    <a:srgbClr val="000000"/>
                  </a:outerShdw>
                </a:effectLst>
                <a:latin typeface="Garamond" pitchFamily="18" charset="0"/>
                <a:cs typeface="Tahoma" pitchFamily="34" charset="0"/>
              </a:endParaRPr>
            </a:p>
          </p:txBody>
        </p:sp>
      </p:grpSp>
      <p:sp>
        <p:nvSpPr>
          <p:cNvPr id="53259" name="Rectangle 11"/>
          <p:cNvSpPr>
            <a:spLocks noGrp="1" noChangeArrowheads="1"/>
          </p:cNvSpPr>
          <p:nvPr>
            <p:ph type="ctrTitle" sz="quarter"/>
          </p:nvPr>
        </p:nvSpPr>
        <p:spPr>
          <a:xfrm>
            <a:off x="685440" y="1736824"/>
            <a:ext cx="7773120" cy="1921162"/>
          </a:xfrm>
        </p:spPr>
        <p:txBody>
          <a:bodyPr lIns="90275" tIns="45140" rIns="90275" bIns="45140"/>
          <a:lstStyle>
            <a:lvl1pPr>
              <a:defRPr sz="6000"/>
            </a:lvl1pPr>
          </a:lstStyle>
          <a:p>
            <a:r>
              <a:rPr lang="en-US"/>
              <a:t>Click to edit Master title style</a:t>
            </a:r>
          </a:p>
        </p:txBody>
      </p:sp>
      <p:sp>
        <p:nvSpPr>
          <p:cNvPr id="53260" name="Rectangle 12"/>
          <p:cNvSpPr>
            <a:spLocks noGrp="1" noChangeArrowheads="1"/>
          </p:cNvSpPr>
          <p:nvPr>
            <p:ph type="subTitle" sz="quarter" idx="1"/>
          </p:nvPr>
        </p:nvSpPr>
        <p:spPr>
          <a:xfrm>
            <a:off x="1372321" y="3885528"/>
            <a:ext cx="6400800" cy="1752664"/>
          </a:xfrm>
        </p:spPr>
        <p:txBody>
          <a:bodyPr lIns="90275" tIns="45140" rIns="90275" bIns="45140"/>
          <a:lstStyle>
            <a:lvl1pPr marL="0" indent="0" algn="ctr">
              <a:buFont typeface="Wingdings" pitchFamily="2" charset="2"/>
              <a:buNone/>
              <a:defRPr/>
            </a:lvl1pPr>
          </a:lstStyle>
          <a:p>
            <a:r>
              <a:rPr lang="en-US"/>
              <a:t>Click to edit Master subtitle style</a:t>
            </a:r>
          </a:p>
        </p:txBody>
      </p:sp>
      <p:sp>
        <p:nvSpPr>
          <p:cNvPr id="19" name="Rectangle 13"/>
          <p:cNvSpPr>
            <a:spLocks noGrp="1" noChangeArrowheads="1"/>
          </p:cNvSpPr>
          <p:nvPr>
            <p:ph type="dt" sz="quarter" idx="10"/>
          </p:nvPr>
        </p:nvSpPr>
        <p:spPr>
          <a:xfrm>
            <a:off x="457920" y="6248821"/>
            <a:ext cx="2132640" cy="475250"/>
          </a:xfrm>
        </p:spPr>
        <p:txBody>
          <a:bodyPr lIns="90275" tIns="45140" rIns="90275" bIns="45140"/>
          <a:lstStyle>
            <a:lvl1pPr>
              <a:defRPr/>
            </a:lvl1pPr>
          </a:lstStyle>
          <a:p>
            <a:pPr>
              <a:defRPr/>
            </a:pPr>
            <a:endParaRPr lang="en-US">
              <a:solidFill>
                <a:srgbClr val="FFFFFF"/>
              </a:solidFill>
            </a:endParaRPr>
          </a:p>
        </p:txBody>
      </p:sp>
      <p:sp>
        <p:nvSpPr>
          <p:cNvPr id="20" name="Rectangle 15"/>
          <p:cNvSpPr>
            <a:spLocks noGrp="1" noChangeArrowheads="1"/>
          </p:cNvSpPr>
          <p:nvPr>
            <p:ph type="sldNum" sz="quarter" idx="11"/>
          </p:nvPr>
        </p:nvSpPr>
        <p:spPr>
          <a:xfrm>
            <a:off x="6553445" y="6254577"/>
            <a:ext cx="2134080" cy="476690"/>
          </a:xfrm>
        </p:spPr>
        <p:txBody>
          <a:bodyPr lIns="90275" tIns="45140" rIns="90275" bIns="45140"/>
          <a:lstStyle>
            <a:lvl1pPr>
              <a:defRPr/>
            </a:lvl1pPr>
          </a:lstStyle>
          <a:p>
            <a:pPr>
              <a:defRPr/>
            </a:pPr>
            <a:fld id="{3237010A-D380-406F-9552-65F52E1B65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51122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86B96ACA-A164-408F-B4FB-39C46450A08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1340641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9F7E516E-6E38-4997-8B0C-7259DF61825C}" type="slidenum">
              <a:rPr lang="en-US"/>
              <a:pPr>
                <a:defRPr/>
              </a:pPr>
              <a:t>‹#›</a:t>
            </a:fld>
            <a:endParaRPr lang="en-US" dirty="0"/>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8397134"/>
      </p:ext>
    </p:extLst>
  </p:cSld>
  <p:clrMapOvr>
    <a:masterClrMapping/>
  </p:clrMapOvr>
  <p:transition>
    <p:strips dir="rd"/>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203" indent="0">
              <a:buNone/>
              <a:defRPr sz="2000" b="1"/>
            </a:lvl2pPr>
            <a:lvl3pPr marL="912411" indent="0">
              <a:buNone/>
              <a:defRPr sz="1800" b="1"/>
            </a:lvl3pPr>
            <a:lvl4pPr marL="1368618" indent="0">
              <a:buNone/>
              <a:defRPr sz="1600" b="1"/>
            </a:lvl4pPr>
            <a:lvl5pPr marL="1824823" indent="0">
              <a:buNone/>
              <a:defRPr sz="1600" b="1"/>
            </a:lvl5pPr>
            <a:lvl6pPr marL="2281031" indent="0">
              <a:buNone/>
              <a:defRPr sz="1600" b="1"/>
            </a:lvl6pPr>
            <a:lvl7pPr marL="2737234" indent="0">
              <a:buNone/>
              <a:defRPr sz="1600" b="1"/>
            </a:lvl7pPr>
            <a:lvl8pPr marL="3193433" indent="0">
              <a:buNone/>
              <a:defRPr sz="1600" b="1"/>
            </a:lvl8pPr>
            <a:lvl9pPr marL="364964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9" y="1535114"/>
            <a:ext cx="4041775" cy="639762"/>
          </a:xfrm>
        </p:spPr>
        <p:txBody>
          <a:bodyPr anchor="b"/>
          <a:lstStyle>
            <a:lvl1pPr marL="0" indent="0">
              <a:buNone/>
              <a:defRPr sz="2400" b="1"/>
            </a:lvl1pPr>
            <a:lvl2pPr marL="456203" indent="0">
              <a:buNone/>
              <a:defRPr sz="2000" b="1"/>
            </a:lvl2pPr>
            <a:lvl3pPr marL="912411" indent="0">
              <a:buNone/>
              <a:defRPr sz="1800" b="1"/>
            </a:lvl3pPr>
            <a:lvl4pPr marL="1368618" indent="0">
              <a:buNone/>
              <a:defRPr sz="1600" b="1"/>
            </a:lvl4pPr>
            <a:lvl5pPr marL="1824823" indent="0">
              <a:buNone/>
              <a:defRPr sz="1600" b="1"/>
            </a:lvl5pPr>
            <a:lvl6pPr marL="2281031" indent="0">
              <a:buNone/>
              <a:defRPr sz="1600" b="1"/>
            </a:lvl6pPr>
            <a:lvl7pPr marL="2737234" indent="0">
              <a:buNone/>
              <a:defRPr sz="1600" b="1"/>
            </a:lvl7pPr>
            <a:lvl8pPr marL="3193433" indent="0">
              <a:buNone/>
              <a:defRPr sz="1600" b="1"/>
            </a:lvl8pPr>
            <a:lvl9pPr marL="364964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FD450B91-071A-41EB-A34D-94896D9C70C4}" type="slidenum">
              <a:rPr lang="en-US"/>
              <a:pPr>
                <a:defRPr/>
              </a:pPr>
              <a:t>‹#›</a:t>
            </a:fld>
            <a:endParaRPr lang="en-US" dirty="0"/>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05447511"/>
      </p:ext>
    </p:extLst>
  </p:cSld>
  <p:clrMapOvr>
    <a:masterClrMapping/>
  </p:clrMapOvr>
  <p:transition>
    <p:strips dir="rd"/>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FC5EC797-249D-4D43-90BE-5493A1800296}" type="slidenum">
              <a:rPr lang="en-US"/>
              <a:pPr>
                <a:defRPr/>
              </a:pPr>
              <a:t>‹#›</a:t>
            </a:fld>
            <a:endParaRPr lang="en-US" dirty="0"/>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99653530"/>
      </p:ext>
    </p:extLst>
  </p:cSld>
  <p:clrMapOvr>
    <a:masterClrMapping/>
  </p:clrMapOvr>
  <p:transition>
    <p:strips dir="rd"/>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278DECB8-3C66-4FD4-ACA9-1CF9D0C7D67B}" type="slidenum">
              <a:rPr lang="en-US"/>
              <a:pPr>
                <a:defRPr/>
              </a:pPr>
              <a:t>‹#›</a:t>
            </a:fld>
            <a:endParaRPr lang="en-US" dirty="0"/>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33428225"/>
      </p:ext>
    </p:extLst>
  </p:cSld>
  <p:clrMapOvr>
    <a:masterClrMapping/>
  </p:clrMapOvr>
  <p:transition>
    <p:strips dir="rd"/>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09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203" indent="0">
              <a:buNone/>
              <a:defRPr sz="1200"/>
            </a:lvl2pPr>
            <a:lvl3pPr marL="912411" indent="0">
              <a:buNone/>
              <a:defRPr sz="1000"/>
            </a:lvl3pPr>
            <a:lvl4pPr marL="1368618" indent="0">
              <a:buNone/>
              <a:defRPr sz="900"/>
            </a:lvl4pPr>
            <a:lvl5pPr marL="1824823" indent="0">
              <a:buNone/>
              <a:defRPr sz="900"/>
            </a:lvl5pPr>
            <a:lvl6pPr marL="2281031" indent="0">
              <a:buNone/>
              <a:defRPr sz="900"/>
            </a:lvl6pPr>
            <a:lvl7pPr marL="2737234" indent="0">
              <a:buNone/>
              <a:defRPr sz="900"/>
            </a:lvl7pPr>
            <a:lvl8pPr marL="3193433" indent="0">
              <a:buNone/>
              <a:defRPr sz="900"/>
            </a:lvl8pPr>
            <a:lvl9pPr marL="3649644"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38234C98-D948-4DCA-9884-34E546DBE6E1}" type="slidenum">
              <a:rPr lang="en-US"/>
              <a:pPr>
                <a:defRPr/>
              </a:pPr>
              <a:t>‹#›</a:t>
            </a:fld>
            <a:endParaRPr lang="en-US" dirty="0"/>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86573500"/>
      </p:ext>
    </p:extLst>
  </p:cSld>
  <p:clrMapOvr>
    <a:masterClrMapping/>
  </p:clrMapOvr>
  <p:transition>
    <p:strips dir="rd"/>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203" indent="0">
              <a:buNone/>
              <a:defRPr sz="2800"/>
            </a:lvl2pPr>
            <a:lvl3pPr marL="912411" indent="0">
              <a:buNone/>
              <a:defRPr sz="2400"/>
            </a:lvl3pPr>
            <a:lvl4pPr marL="1368618" indent="0">
              <a:buNone/>
              <a:defRPr sz="2000"/>
            </a:lvl4pPr>
            <a:lvl5pPr marL="1824823" indent="0">
              <a:buNone/>
              <a:defRPr sz="2000"/>
            </a:lvl5pPr>
            <a:lvl6pPr marL="2281031" indent="0">
              <a:buNone/>
              <a:defRPr sz="2000"/>
            </a:lvl6pPr>
            <a:lvl7pPr marL="2737234" indent="0">
              <a:buNone/>
              <a:defRPr sz="2000"/>
            </a:lvl7pPr>
            <a:lvl8pPr marL="3193433" indent="0">
              <a:buNone/>
              <a:defRPr sz="2000"/>
            </a:lvl8pPr>
            <a:lvl9pPr marL="3649644"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203" indent="0">
              <a:buNone/>
              <a:defRPr sz="1200"/>
            </a:lvl2pPr>
            <a:lvl3pPr marL="912411" indent="0">
              <a:buNone/>
              <a:defRPr sz="1000"/>
            </a:lvl3pPr>
            <a:lvl4pPr marL="1368618" indent="0">
              <a:buNone/>
              <a:defRPr sz="900"/>
            </a:lvl4pPr>
            <a:lvl5pPr marL="1824823" indent="0">
              <a:buNone/>
              <a:defRPr sz="900"/>
            </a:lvl5pPr>
            <a:lvl6pPr marL="2281031" indent="0">
              <a:buNone/>
              <a:defRPr sz="900"/>
            </a:lvl6pPr>
            <a:lvl7pPr marL="2737234" indent="0">
              <a:buNone/>
              <a:defRPr sz="900"/>
            </a:lvl7pPr>
            <a:lvl8pPr marL="3193433" indent="0">
              <a:buNone/>
              <a:defRPr sz="900"/>
            </a:lvl8pPr>
            <a:lvl9pPr marL="3649644"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80A2B7B4-92A5-4D9A-9C5A-0B0136E26E02}" type="slidenum">
              <a:rPr lang="en-US"/>
              <a:pPr>
                <a:defRPr/>
              </a:pPr>
              <a:t>‹#›</a:t>
            </a:fld>
            <a:endParaRPr lang="en-US" dirty="0"/>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25664302"/>
      </p:ext>
    </p:extLst>
  </p:cSld>
  <p:clrMapOvr>
    <a:masterClrMapping/>
  </p:clrMapOvr>
  <p:transition>
    <p:strips dir="rd"/>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05397561-109C-4844-B798-36A20F7B67D9}" type="slidenum">
              <a:rPr lang="en-US"/>
              <a:pPr>
                <a:defRPr/>
              </a:pPr>
              <a:t>‹#›</a:t>
            </a:fld>
            <a:endParaRPr lang="en-US" dirty="0"/>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76421129"/>
      </p:ext>
    </p:extLst>
  </p:cSld>
  <p:clrMapOvr>
    <a:masterClrMapping/>
  </p:clrMapOvr>
  <p:transition>
    <p:strips dir="rd"/>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87"/>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94BAC9C5-ABA2-44BE-845F-E641FBE39C79}" type="slidenum">
              <a:rPr lang="en-US"/>
              <a:pPr>
                <a:defRPr/>
              </a:pPr>
              <a:t>‹#›</a:t>
            </a:fld>
            <a:endParaRPr lang="en-US" dirty="0"/>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42331955"/>
      </p:ext>
    </p:extLst>
  </p:cSld>
  <p:clrMapOvr>
    <a:masterClrMapping/>
  </p:clrMapOvr>
  <p:transition>
    <p:strips dir="rd"/>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6"/>
            <a:ext cx="8229600" cy="4525963"/>
          </a:xfrm>
        </p:spPr>
        <p:txBody>
          <a:bodyPr/>
          <a:lstStyle/>
          <a:p>
            <a:pPr lvl="0"/>
            <a:endParaRPr lang="en-US" noProof="0" dirty="0" smtClean="0"/>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24D8ECC7-C4B5-485E-8845-55E9A62F218D}" type="slidenum">
              <a:rPr lang="en-US"/>
              <a:pPr>
                <a:defRPr/>
              </a:pPr>
              <a:t>‹#›</a:t>
            </a:fld>
            <a:endParaRPr lang="en-US" dirty="0"/>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13262303"/>
      </p:ext>
    </p:extLst>
  </p:cSld>
  <p:clrMapOvr>
    <a:masterClrMapping/>
  </p:clrMapOvr>
  <p:transition>
    <p:strips dir="rd"/>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2040"/>
          </a:xfrm>
        </p:spPr>
        <p:txBody>
          <a:bodyPr tIns="41382"/>
          <a:lstStyle/>
          <a:p>
            <a:r>
              <a:rPr lang="en-US" smtClean="0"/>
              <a:t>Click to edit Master title style</a:t>
            </a:r>
            <a:endParaRPr lang="en-US"/>
          </a:p>
        </p:txBody>
      </p:sp>
      <p:sp>
        <p:nvSpPr>
          <p:cNvPr id="3" name="Date Placeholder 2"/>
          <p:cNvSpPr>
            <a:spLocks noGrp="1"/>
          </p:cNvSpPr>
          <p:nvPr>
            <p:ph type="dt" idx="10"/>
          </p:nvPr>
        </p:nvSpPr>
        <p:spPr>
          <a:xfrm>
            <a:off x="457214" y="6246841"/>
            <a:ext cx="2125663" cy="473075"/>
          </a:xfrm>
        </p:spPr>
        <p:txBody>
          <a:bodyPr/>
          <a:lstStyle>
            <a:lvl1pPr>
              <a:defRPr/>
            </a:lvl1pPr>
          </a:lstStyle>
          <a:p>
            <a:pPr>
              <a:defRPr/>
            </a:pPr>
            <a:endParaRPr lang="en-GB"/>
          </a:p>
        </p:txBody>
      </p:sp>
      <p:sp>
        <p:nvSpPr>
          <p:cNvPr id="4" name="Footer Placeholder 3"/>
          <p:cNvSpPr>
            <a:spLocks noGrp="1"/>
          </p:cNvSpPr>
          <p:nvPr>
            <p:ph type="ftr" idx="11"/>
          </p:nvPr>
        </p:nvSpPr>
        <p:spPr>
          <a:xfrm>
            <a:off x="3127375" y="6246841"/>
            <a:ext cx="2895600" cy="473075"/>
          </a:xfrm>
        </p:spPr>
        <p:txBody>
          <a:bodyPr/>
          <a:lstStyle>
            <a:lvl1pPr>
              <a:defRPr/>
            </a:lvl1pPr>
          </a:lstStyle>
          <a:p>
            <a:pPr>
              <a:defRPr/>
            </a:pPr>
            <a:endParaRPr lang="en-GB"/>
          </a:p>
        </p:txBody>
      </p:sp>
      <p:sp>
        <p:nvSpPr>
          <p:cNvPr id="5" name="Slide Number Placeholder 4"/>
          <p:cNvSpPr>
            <a:spLocks noGrp="1"/>
          </p:cNvSpPr>
          <p:nvPr>
            <p:ph type="sldNum" idx="12"/>
          </p:nvPr>
        </p:nvSpPr>
        <p:spPr>
          <a:xfrm>
            <a:off x="6554790" y="6246841"/>
            <a:ext cx="2127250" cy="473075"/>
          </a:xfrm>
        </p:spPr>
        <p:txBody>
          <a:bodyPr/>
          <a:lstStyle>
            <a:lvl1pPr>
              <a:defRPr/>
            </a:lvl1pPr>
          </a:lstStyle>
          <a:p>
            <a:pPr>
              <a:defRPr/>
            </a:pPr>
            <a:fld id="{44FF5486-F38D-4A44-B559-D66D255EFD60}" type="slidenum">
              <a:rPr lang="en-GB"/>
              <a:pPr>
                <a:defRPr/>
              </a:pPr>
              <a:t>‹#›</a:t>
            </a:fld>
            <a:endParaRPr lang="en-GB" dirty="0"/>
          </a:p>
        </p:txBody>
      </p:sp>
    </p:spTree>
    <p:extLst>
      <p:ext uri="{BB962C8B-B14F-4D97-AF65-F5344CB8AC3E}">
        <p14:creationId xmlns:p14="http://schemas.microsoft.com/office/powerpoint/2010/main" val="996636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1200" y="275069"/>
            <a:ext cx="2056320" cy="585133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922" y="275069"/>
            <a:ext cx="6035040" cy="58513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3CA6DDBD-5BBC-42B1-82A5-C37C080C2A5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7472464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F23A7668-092F-429D-8167-8EFC414E46A1}" type="slidenum">
              <a:rPr lang="en-US"/>
              <a:pPr>
                <a:defRPr/>
              </a:pPr>
              <a:t>‹#›</a:t>
            </a:fld>
            <a:endParaRPr lang="en-US" dirty="0"/>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72823253"/>
      </p:ext>
    </p:extLst>
  </p:cSld>
  <p:clrMapOvr>
    <a:masterClrMapping/>
  </p:clrMapOvr>
  <p:transition>
    <p:strips dir="rd"/>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267CFD05-FC13-401C-AF6B-E30CB35097F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42940084"/>
      </p:ext>
    </p:extLst>
  </p:cSld>
  <p:clrMapOvr>
    <a:masterClrMapping/>
  </p:clrMapOvr>
  <p:transition advClick="0">
    <p:strips dir="rd"/>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B701A83-92D8-4486-B726-0EB10BB2769A}"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52589977"/>
      </p:ext>
    </p:extLst>
  </p:cSld>
  <p:clrMapOvr>
    <a:masterClrMapping/>
  </p:clrMapOvr>
  <p:transition advClick="0">
    <p:strips dir="rd"/>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4AB61819-7A87-4C00-9700-0EBB501A54DB}"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51347630"/>
      </p:ext>
    </p:extLst>
  </p:cSld>
  <p:clrMapOvr>
    <a:masterClrMapping/>
  </p:clrMapOvr>
  <p:transition advClick="0">
    <p:strips dir="rd"/>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C7CB6C74-EA15-48EE-8DBF-2BBBB036D173}"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26430384"/>
      </p:ext>
    </p:extLst>
  </p:cSld>
  <p:clrMapOvr>
    <a:masterClrMapping/>
  </p:clrMapOvr>
  <p:transition advClick="0">
    <p:strips dir="rd"/>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FD3DDEA7-1B89-4D96-B878-DD37D6AA73BA}"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91197509"/>
      </p:ext>
    </p:extLst>
  </p:cSld>
  <p:clrMapOvr>
    <a:masterClrMapping/>
  </p:clrMapOvr>
  <p:transition advClick="0">
    <p:strips dir="rd"/>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0D302E8A-0D56-45D9-9F41-B3077F659D45}"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50422607"/>
      </p:ext>
    </p:extLst>
  </p:cSld>
  <p:clrMapOvr>
    <a:masterClrMapping/>
  </p:clrMapOvr>
  <p:transition advClick="0">
    <p:strips dir="rd"/>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5A8BEE6F-6DBD-48E3-90E2-D3A0B724CCD0}"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86005262"/>
      </p:ext>
    </p:extLst>
  </p:cSld>
  <p:clrMapOvr>
    <a:masterClrMapping/>
  </p:clrMapOvr>
  <p:transition advClick="0">
    <p:strips dir="rd"/>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0736DB67-93C7-41AC-A590-21B6AAD31E23}"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03490209"/>
      </p:ext>
    </p:extLst>
  </p:cSld>
  <p:clrMapOvr>
    <a:masterClrMapping/>
  </p:clrMapOvr>
  <p:transition advClick="0">
    <p:strips dir="rd"/>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8292096E-26FA-47CC-ADC8-ACDDB8C5EB71}"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59367626"/>
      </p:ext>
    </p:extLst>
  </p:cSld>
  <p:clrMapOvr>
    <a:masterClrMapping/>
  </p:clrMapOvr>
  <p:transition advClick="0">
    <p:strips dir="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922" y="275069"/>
            <a:ext cx="8229600" cy="585133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14EFE52E-BD1E-450F-A7EB-0D3AB57E9B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9837343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6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FF82842-0E13-4FED-9B5E-2ADDB7C9EF17}"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81901644"/>
      </p:ext>
    </p:extLst>
  </p:cSld>
  <p:clrMapOvr>
    <a:masterClrMapping/>
  </p:clrMapOvr>
  <p:transition advClick="0">
    <p:strips dir="rd"/>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6"/>
            <a:ext cx="8229600" cy="4525963"/>
          </a:xfrm>
        </p:spPr>
        <p:txBody>
          <a:bodyPr/>
          <a:lstStyle/>
          <a:p>
            <a:pPr lvl="0"/>
            <a:r>
              <a:rPr lang="en-US" noProof="0" smtClean="0"/>
              <a:t>Click icon to add SmartArt graphic</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33BFDCB-B124-4171-8931-FA52729764E8}"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69838168"/>
      </p:ext>
    </p:extLst>
  </p:cSld>
  <p:clrMapOvr>
    <a:masterClrMapping/>
  </p:clrMapOvr>
  <p:transition advClick="0">
    <p:strips dir="rd"/>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16"/>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8A8FEAAD-0E60-497C-AA76-4E111064C243}"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5883366"/>
      </p:ext>
    </p:extLst>
  </p:cSld>
  <p:clrMapOvr>
    <a:masterClrMapping/>
  </p:clrMapOvr>
  <p:transition advClick="0">
    <p:strips dir="rd"/>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66"/>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986F68EF-8987-4147-8916-127E4E0A85C3}"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63097266"/>
      </p:ext>
    </p:extLst>
  </p:cSld>
  <p:clrMapOvr>
    <a:masterClrMapping/>
  </p:clrMapOvr>
  <p:transition advClick="0">
    <p:strips dir="rd"/>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IN"/>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Content Placeholder 4"/>
          <p:cNvSpPr>
            <a:spLocks noGrp="1"/>
          </p:cNvSpPr>
          <p:nvPr>
            <p:ph sz="quarter" idx="3"/>
          </p:nvPr>
        </p:nvSpPr>
        <p:spPr>
          <a:xfrm>
            <a:off x="457200" y="3938616"/>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Content Placeholder 5"/>
          <p:cNvSpPr>
            <a:spLocks noGrp="1"/>
          </p:cNvSpPr>
          <p:nvPr>
            <p:ph sz="quarter" idx="4"/>
          </p:nvPr>
        </p:nvSpPr>
        <p:spPr>
          <a:xfrm>
            <a:off x="4648200" y="3938616"/>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70110294-4959-489E-A75F-9F058C763E77}"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45590040"/>
      </p:ext>
    </p:extLst>
  </p:cSld>
  <p:clrMapOvr>
    <a:masterClrMapping/>
  </p:clrMapOvr>
  <p:transition advClick="0">
    <p:strips dir="rd"/>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920" y="275069"/>
            <a:ext cx="8226720" cy="1140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920" y="1600009"/>
            <a:ext cx="4043520" cy="452639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39680" y="1600009"/>
            <a:ext cx="4044960" cy="4526395"/>
          </a:xfrm>
        </p:spPr>
        <p:txBody>
          <a:bodyPr/>
          <a:lstStyle/>
          <a:p>
            <a:pPr lvl="0"/>
            <a:endParaRPr lang="en-US" noProof="0"/>
          </a:p>
        </p:txBody>
      </p:sp>
      <p:sp>
        <p:nvSpPr>
          <p:cNvPr id="5" name="Slide Number Placeholder 4"/>
          <p:cNvSpPr>
            <a:spLocks noGrp="1"/>
          </p:cNvSpPr>
          <p:nvPr>
            <p:ph type="sldNum" idx="10"/>
          </p:nvPr>
        </p:nvSpPr>
        <p:spPr>
          <a:xfrm>
            <a:off x="6553202" y="6248428"/>
            <a:ext cx="2132013" cy="473075"/>
          </a:xfrm>
        </p:spPr>
        <p:txBody>
          <a:bodyPr/>
          <a:lstStyle>
            <a:lvl1pPr>
              <a:defRPr/>
            </a:lvl1pPr>
          </a:lstStyle>
          <a:p>
            <a:pPr>
              <a:defRPr/>
            </a:pPr>
            <a:fld id="{17A45609-9AA3-49ED-87DC-146E9483F86F}" type="slidenum">
              <a:rPr lang="en-GB">
                <a:solidFill>
                  <a:srgbClr val="FFFFFF"/>
                </a:solidFill>
              </a:rPr>
              <a:pPr>
                <a:defRPr/>
              </a:pPr>
              <a:t>‹#›</a:t>
            </a:fld>
            <a:endParaRPr lang="en-GB">
              <a:solidFill>
                <a:srgbClr val="FFFFFF"/>
              </a:solidFill>
            </a:endParaRPr>
          </a:p>
        </p:txBody>
      </p:sp>
      <p:sp>
        <p:nvSpPr>
          <p:cNvPr id="6" name="Footer Placeholder 5"/>
          <p:cNvSpPr>
            <a:spLocks noGrp="1"/>
          </p:cNvSpPr>
          <p:nvPr>
            <p:ph type="ftr" idx="11"/>
          </p:nvPr>
        </p:nvSpPr>
        <p:spPr>
          <a:xfrm>
            <a:off x="1254125" y="6251603"/>
            <a:ext cx="5943600" cy="354013"/>
          </a:xfrm>
        </p:spPr>
        <p:txBody>
          <a:bodyPr/>
          <a:lstStyle>
            <a:lvl1pPr>
              <a:defRPr/>
            </a:lvl1pPr>
          </a:lstStyle>
          <a:p>
            <a:pPr>
              <a:defRPr/>
            </a:pPr>
            <a:r>
              <a:rPr lang="en-GB">
                <a:solidFill>
                  <a:srgbClr val="FFFFFF"/>
                </a:solidFill>
              </a:rPr>
              <a:t>IMS Extremes Workshop, New Delhi, 19 April, 2007</a:t>
            </a:r>
          </a:p>
        </p:txBody>
      </p:sp>
    </p:spTree>
    <p:extLst>
      <p:ext uri="{BB962C8B-B14F-4D97-AF65-F5344CB8AC3E}">
        <p14:creationId xmlns:p14="http://schemas.microsoft.com/office/powerpoint/2010/main" val="321840626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AF122517-B252-4728-883F-BC9B995A49BC}"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12013076"/>
      </p:ext>
    </p:extLst>
  </p:cSld>
  <p:clrMapOvr>
    <a:masterClrMapping/>
  </p:clrMapOvr>
  <p:transition advClick="0">
    <p:strips dir="rd"/>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867" indent="0">
              <a:buNone/>
              <a:defRPr sz="1800"/>
            </a:lvl2pPr>
            <a:lvl3pPr marL="913737" indent="0">
              <a:buNone/>
              <a:defRPr sz="1600"/>
            </a:lvl3pPr>
            <a:lvl4pPr marL="1370606" indent="0">
              <a:buNone/>
              <a:defRPr sz="1400"/>
            </a:lvl4pPr>
            <a:lvl5pPr marL="1827473" indent="0">
              <a:buNone/>
              <a:defRPr sz="1400"/>
            </a:lvl5pPr>
            <a:lvl6pPr marL="2284342" indent="0">
              <a:buNone/>
              <a:defRPr sz="1400"/>
            </a:lvl6pPr>
            <a:lvl7pPr marL="2741210" indent="0">
              <a:buNone/>
              <a:defRPr sz="1400"/>
            </a:lvl7pPr>
            <a:lvl8pPr marL="3198076" indent="0">
              <a:buNone/>
              <a:defRPr sz="1400"/>
            </a:lvl8pPr>
            <a:lvl9pPr marL="3654946"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0774A1A-AB9D-449D-84A0-7C275D308B05}"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4266307"/>
      </p:ext>
    </p:extLst>
  </p:cSld>
  <p:clrMapOvr>
    <a:masterClrMapping/>
  </p:clrMapOvr>
  <p:transition advClick="0">
    <p:strips dir="rd"/>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E63F75CE-98B1-4EAC-A162-CEE39DC31D1C}"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08369348"/>
      </p:ext>
    </p:extLst>
  </p:cSld>
  <p:clrMapOvr>
    <a:masterClrMapping/>
  </p:clrMapOvr>
  <p:transition advClick="0">
    <p:strips dir="rd"/>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67" indent="0">
              <a:buNone/>
              <a:defRPr sz="2000" b="1"/>
            </a:lvl2pPr>
            <a:lvl3pPr marL="913737" indent="0">
              <a:buNone/>
              <a:defRPr sz="1800" b="1"/>
            </a:lvl3pPr>
            <a:lvl4pPr marL="1370606" indent="0">
              <a:buNone/>
              <a:defRPr sz="1600" b="1"/>
            </a:lvl4pPr>
            <a:lvl5pPr marL="1827473" indent="0">
              <a:buNone/>
              <a:defRPr sz="1600" b="1"/>
            </a:lvl5pPr>
            <a:lvl6pPr marL="2284342" indent="0">
              <a:buNone/>
              <a:defRPr sz="1600" b="1"/>
            </a:lvl6pPr>
            <a:lvl7pPr marL="2741210" indent="0">
              <a:buNone/>
              <a:defRPr sz="1600" b="1"/>
            </a:lvl7pPr>
            <a:lvl8pPr marL="3198076" indent="0">
              <a:buNone/>
              <a:defRPr sz="1600" b="1"/>
            </a:lvl8pPr>
            <a:lvl9pPr marL="365494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9" y="1535114"/>
            <a:ext cx="4041775" cy="639762"/>
          </a:xfrm>
        </p:spPr>
        <p:txBody>
          <a:bodyPr anchor="b"/>
          <a:lstStyle>
            <a:lvl1pPr marL="0" indent="0">
              <a:buNone/>
              <a:defRPr sz="2400" b="1"/>
            </a:lvl1pPr>
            <a:lvl2pPr marL="456867" indent="0">
              <a:buNone/>
              <a:defRPr sz="2000" b="1"/>
            </a:lvl2pPr>
            <a:lvl3pPr marL="913737" indent="0">
              <a:buNone/>
              <a:defRPr sz="1800" b="1"/>
            </a:lvl3pPr>
            <a:lvl4pPr marL="1370606" indent="0">
              <a:buNone/>
              <a:defRPr sz="1600" b="1"/>
            </a:lvl4pPr>
            <a:lvl5pPr marL="1827473" indent="0">
              <a:buNone/>
              <a:defRPr sz="1600" b="1"/>
            </a:lvl5pPr>
            <a:lvl6pPr marL="2284342" indent="0">
              <a:buNone/>
              <a:defRPr sz="1600" b="1"/>
            </a:lvl6pPr>
            <a:lvl7pPr marL="2741210" indent="0">
              <a:buNone/>
              <a:defRPr sz="1600" b="1"/>
            </a:lvl7pPr>
            <a:lvl8pPr marL="3198076" indent="0">
              <a:buNone/>
              <a:defRPr sz="1600" b="1"/>
            </a:lvl8pPr>
            <a:lvl9pPr marL="365494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7252EFBA-1853-4332-AF4D-C0D35A79A90E}"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89468514"/>
      </p:ext>
    </p:extLst>
  </p:cSld>
  <p:clrMapOvr>
    <a:masterClrMapping/>
  </p:clrMapOvr>
  <p:transition advClick="0">
    <p:strips dir="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A412C8B9-06C9-453B-BE41-FEB36F280AF5}"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00489301"/>
      </p:ext>
    </p:extLst>
  </p:cSld>
  <p:clrMapOvr>
    <a:masterClrMapping/>
  </p:clrMapOvr>
  <p:transition advClick="0">
    <p:strips dir="rd"/>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A671C65E-93A3-4474-819E-DBA16284EF2C}"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08779774"/>
      </p:ext>
    </p:extLst>
  </p:cSld>
  <p:clrMapOvr>
    <a:masterClrMapping/>
  </p:clrMapOvr>
  <p:transition advClick="0">
    <p:strips dir="rd"/>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21F7DC1E-F441-4974-8D95-49E77F1F7C2C}"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05664935"/>
      </p:ext>
    </p:extLst>
  </p:cSld>
  <p:clrMapOvr>
    <a:masterClrMapping/>
  </p:clrMapOvr>
  <p:transition advClick="0">
    <p:strips dir="rd"/>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867" indent="0">
              <a:buNone/>
              <a:defRPr sz="1200"/>
            </a:lvl2pPr>
            <a:lvl3pPr marL="913737" indent="0">
              <a:buNone/>
              <a:defRPr sz="1000"/>
            </a:lvl3pPr>
            <a:lvl4pPr marL="1370606" indent="0">
              <a:buNone/>
              <a:defRPr sz="900"/>
            </a:lvl4pPr>
            <a:lvl5pPr marL="1827473" indent="0">
              <a:buNone/>
              <a:defRPr sz="900"/>
            </a:lvl5pPr>
            <a:lvl6pPr marL="2284342" indent="0">
              <a:buNone/>
              <a:defRPr sz="900"/>
            </a:lvl6pPr>
            <a:lvl7pPr marL="2741210" indent="0">
              <a:buNone/>
              <a:defRPr sz="900"/>
            </a:lvl7pPr>
            <a:lvl8pPr marL="3198076" indent="0">
              <a:buNone/>
              <a:defRPr sz="900"/>
            </a:lvl8pPr>
            <a:lvl9pPr marL="3654946"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E5A899A1-9981-4FC0-90F0-E008640BD681}"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93957491"/>
      </p:ext>
    </p:extLst>
  </p:cSld>
  <p:clrMapOvr>
    <a:masterClrMapping/>
  </p:clrMapOvr>
  <p:transition advClick="0">
    <p:strips dir="rd"/>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67" indent="0">
              <a:buNone/>
              <a:defRPr sz="2800"/>
            </a:lvl2pPr>
            <a:lvl3pPr marL="913737" indent="0">
              <a:buNone/>
              <a:defRPr sz="2400"/>
            </a:lvl3pPr>
            <a:lvl4pPr marL="1370606" indent="0">
              <a:buNone/>
              <a:defRPr sz="2000"/>
            </a:lvl4pPr>
            <a:lvl5pPr marL="1827473" indent="0">
              <a:buNone/>
              <a:defRPr sz="2000"/>
            </a:lvl5pPr>
            <a:lvl6pPr marL="2284342" indent="0">
              <a:buNone/>
              <a:defRPr sz="2000"/>
            </a:lvl6pPr>
            <a:lvl7pPr marL="2741210" indent="0">
              <a:buNone/>
              <a:defRPr sz="2000"/>
            </a:lvl7pPr>
            <a:lvl8pPr marL="3198076" indent="0">
              <a:buNone/>
              <a:defRPr sz="2000"/>
            </a:lvl8pPr>
            <a:lvl9pPr marL="3654946"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67" indent="0">
              <a:buNone/>
              <a:defRPr sz="1200"/>
            </a:lvl2pPr>
            <a:lvl3pPr marL="913737" indent="0">
              <a:buNone/>
              <a:defRPr sz="1000"/>
            </a:lvl3pPr>
            <a:lvl4pPr marL="1370606" indent="0">
              <a:buNone/>
              <a:defRPr sz="900"/>
            </a:lvl4pPr>
            <a:lvl5pPr marL="1827473" indent="0">
              <a:buNone/>
              <a:defRPr sz="900"/>
            </a:lvl5pPr>
            <a:lvl6pPr marL="2284342" indent="0">
              <a:buNone/>
              <a:defRPr sz="900"/>
            </a:lvl6pPr>
            <a:lvl7pPr marL="2741210" indent="0">
              <a:buNone/>
              <a:defRPr sz="900"/>
            </a:lvl7pPr>
            <a:lvl8pPr marL="3198076" indent="0">
              <a:buNone/>
              <a:defRPr sz="900"/>
            </a:lvl8pPr>
            <a:lvl9pPr marL="3654946"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26F85000-C876-43DD-B155-CBB6554172C4}"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59449955"/>
      </p:ext>
    </p:extLst>
  </p:cSld>
  <p:clrMapOvr>
    <a:masterClrMapping/>
  </p:clrMapOvr>
  <p:transition advClick="0">
    <p:strips dir="rd"/>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92CA5F2C-B01E-453C-932A-DFBB2ADD5336}"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91399332"/>
      </p:ext>
    </p:extLst>
  </p:cSld>
  <p:clrMapOvr>
    <a:masterClrMapping/>
  </p:clrMapOvr>
  <p:transition advClick="0">
    <p:strips dir="rd"/>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73"/>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F42DC2BE-0C04-48DF-B240-B0C19A53C8B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19915401"/>
      </p:ext>
    </p:extLst>
  </p:cSld>
  <p:clrMapOvr>
    <a:masterClrMapping/>
  </p:clrMapOvr>
  <p:transition advClick="0">
    <p:strips dir="rd"/>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6"/>
            <a:ext cx="8229600" cy="4525963"/>
          </a:xfrm>
        </p:spPr>
        <p:txBody>
          <a:bodyPr/>
          <a:lstStyle/>
          <a:p>
            <a:pPr lvl="0"/>
            <a:endParaRPr lang="en-US" noProof="0" smtClean="0"/>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AB03E295-8EB8-4CAD-B610-0E0DBBCD179A}"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59435700"/>
      </p:ext>
    </p:extLst>
  </p:cSld>
  <p:clrMapOvr>
    <a:masterClrMapping/>
  </p:clrMapOvr>
  <p:transition advClick="0">
    <p:strips dir="rd"/>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2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B37FB7EF-6F86-497D-993D-E87AB818685F}"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77977739"/>
      </p:ext>
    </p:extLst>
  </p:cSld>
  <p:clrMapOvr>
    <a:masterClrMapping/>
  </p:clrMapOvr>
  <p:transition advClick="0">
    <p:strips dir="rd"/>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73"/>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FE75F23A-59C2-4A66-B6BE-F8A56D4E1507}"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63067730"/>
      </p:ext>
    </p:extLst>
  </p:cSld>
  <p:clrMapOvr>
    <a:masterClrMapping/>
  </p:clrMapOvr>
  <p:transition advClick="0">
    <p:strips dir="rd"/>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IN"/>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Content Placeholder 4"/>
          <p:cNvSpPr>
            <a:spLocks noGrp="1"/>
          </p:cNvSpPr>
          <p:nvPr>
            <p:ph sz="quarter" idx="3"/>
          </p:nvPr>
        </p:nvSpPr>
        <p:spPr>
          <a:xfrm>
            <a:off x="457200" y="393862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Content Placeholder 5"/>
          <p:cNvSpPr>
            <a:spLocks noGrp="1"/>
          </p:cNvSpPr>
          <p:nvPr>
            <p:ph sz="quarter" idx="4"/>
          </p:nvPr>
        </p:nvSpPr>
        <p:spPr>
          <a:xfrm>
            <a:off x="4648200" y="393862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A2C0CAFB-5134-4DEE-B2B9-51E3AF1CC93D}"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72600277"/>
      </p:ext>
    </p:extLst>
  </p:cSld>
  <p:clrMapOvr>
    <a:masterClrMapping/>
  </p:clrMapOvr>
  <p:transition advClick="0">
    <p:strips dir="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867" indent="0">
              <a:buNone/>
              <a:defRPr sz="1800"/>
            </a:lvl2pPr>
            <a:lvl3pPr marL="913737" indent="0">
              <a:buNone/>
              <a:defRPr sz="1600"/>
            </a:lvl3pPr>
            <a:lvl4pPr marL="1370606" indent="0">
              <a:buNone/>
              <a:defRPr sz="1400"/>
            </a:lvl4pPr>
            <a:lvl5pPr marL="1827473" indent="0">
              <a:buNone/>
              <a:defRPr sz="1400"/>
            </a:lvl5pPr>
            <a:lvl6pPr marL="2284342" indent="0">
              <a:buNone/>
              <a:defRPr sz="1400"/>
            </a:lvl6pPr>
            <a:lvl7pPr marL="2741210" indent="0">
              <a:buNone/>
              <a:defRPr sz="1400"/>
            </a:lvl7pPr>
            <a:lvl8pPr marL="3198076" indent="0">
              <a:buNone/>
              <a:defRPr sz="1400"/>
            </a:lvl8pPr>
            <a:lvl9pPr marL="3654946"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03A367B-A78C-453C-9F26-652ABA126062}"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61792906"/>
      </p:ext>
    </p:extLst>
  </p:cSld>
  <p:clrMapOvr>
    <a:masterClrMapping/>
  </p:clrMapOvr>
  <p:transition advClick="0">
    <p:strips dir="rd"/>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4" y="28"/>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dirty="0">
                  <a:solidFill>
                    <a:srgbClr val="FFFFFF"/>
                  </a:solidFill>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dirty="0">
                  <a:solidFill>
                    <a:srgbClr val="FFFFFF"/>
                  </a:solidFill>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dirty="0">
                  <a:solidFill>
                    <a:srgbClr val="FFFFFF"/>
                  </a:solidFill>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latin typeface="Arial" pitchFamily="34" charset="0"/>
                  <a:cs typeface="+mn-cs"/>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dirty="0">
                  <a:solidFill>
                    <a:srgbClr val="FFFFFF"/>
                  </a:solidFill>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dirty="0">
                <a:solidFill>
                  <a:srgbClr val="FFFFFF"/>
                </a:solidFill>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246 h 1906"/>
                <a:gd name="T4" fmla="*/ 6285 w 5740"/>
                <a:gd name="T5" fmla="*/ 246 h 1906"/>
                <a:gd name="T6" fmla="*/ 628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latin typeface="Arial" pitchFamily="34" charset="0"/>
                <a:cs typeface="+mn-cs"/>
              </a:endParaRPr>
            </a:p>
          </p:txBody>
        </p:sp>
      </p:grpSp>
      <p:sp>
        <p:nvSpPr>
          <p:cNvPr id="1442827" name="Rectangle 11"/>
          <p:cNvSpPr>
            <a:spLocks noGrp="1" noChangeArrowheads="1"/>
          </p:cNvSpPr>
          <p:nvPr>
            <p:ph type="ctrTitle" sz="quarter"/>
          </p:nvPr>
        </p:nvSpPr>
        <p:spPr>
          <a:xfrm>
            <a:off x="685800" y="1736757"/>
            <a:ext cx="7772400" cy="1920875"/>
          </a:xfrm>
        </p:spPr>
        <p:txBody>
          <a:bodyPr/>
          <a:lstStyle>
            <a:lvl1pPr>
              <a:defRPr sz="6000"/>
            </a:lvl1pPr>
          </a:lstStyle>
          <a:p>
            <a:r>
              <a:rPr lang="en-US"/>
              <a:t>Click to edit Master title style</a:t>
            </a:r>
          </a:p>
        </p:txBody>
      </p:sp>
      <p:sp>
        <p:nvSpPr>
          <p:cNvPr id="1442828" name="Rectangle 12"/>
          <p:cNvSpPr>
            <a:spLocks noGrp="1" noChangeArrowheads="1"/>
          </p:cNvSpPr>
          <p:nvPr>
            <p:ph type="subTitle" sz="quarter" idx="1"/>
          </p:nvPr>
        </p:nvSpPr>
        <p:spPr>
          <a:xfrm>
            <a:off x="1371600" y="3886202"/>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27E796FF-8E87-4B65-83D4-70C0BBB7376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34622477"/>
      </p:ext>
    </p:extLst>
  </p:cSld>
  <p:clrMapOvr>
    <a:masterClrMapping/>
  </p:clrMapOvr>
  <p:transition>
    <p:strips dir="rd"/>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475C44A-584C-4005-8715-5A690B501D6D}"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07694175"/>
      </p:ext>
    </p:extLst>
  </p:cSld>
  <p:clrMapOvr>
    <a:masterClrMapping/>
  </p:clrMapOvr>
  <p:transition>
    <p:strips dir="rd"/>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394" indent="0">
              <a:buNone/>
              <a:defRPr sz="1800"/>
            </a:lvl2pPr>
            <a:lvl3pPr marL="912790" indent="0">
              <a:buNone/>
              <a:defRPr sz="1600"/>
            </a:lvl3pPr>
            <a:lvl4pPr marL="1369186" indent="0">
              <a:buNone/>
              <a:defRPr sz="1400"/>
            </a:lvl4pPr>
            <a:lvl5pPr marL="1825580" indent="0">
              <a:buNone/>
              <a:defRPr sz="1400"/>
            </a:lvl5pPr>
            <a:lvl6pPr marL="2281976" indent="0">
              <a:buNone/>
              <a:defRPr sz="1400"/>
            </a:lvl6pPr>
            <a:lvl7pPr marL="2738370" indent="0">
              <a:buNone/>
              <a:defRPr sz="1400"/>
            </a:lvl7pPr>
            <a:lvl8pPr marL="3194757" indent="0">
              <a:buNone/>
              <a:defRPr sz="1400"/>
            </a:lvl8pPr>
            <a:lvl9pPr marL="3651158"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F3A2AF9-561D-422E-8765-09E3104AC916}"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20428910"/>
      </p:ext>
    </p:extLst>
  </p:cSld>
  <p:clrMapOvr>
    <a:masterClrMapping/>
  </p:clrMapOvr>
  <p:transition>
    <p:strips dir="rd"/>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8D171D70-B50C-4873-97B1-9476F43036D5}"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51288390"/>
      </p:ext>
    </p:extLst>
  </p:cSld>
  <p:clrMapOvr>
    <a:masterClrMapping/>
  </p:clrMapOvr>
  <p:transition>
    <p:strips dir="rd"/>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394" indent="0">
              <a:buNone/>
              <a:defRPr sz="2000" b="1"/>
            </a:lvl2pPr>
            <a:lvl3pPr marL="912790" indent="0">
              <a:buNone/>
              <a:defRPr sz="1800" b="1"/>
            </a:lvl3pPr>
            <a:lvl4pPr marL="1369186" indent="0">
              <a:buNone/>
              <a:defRPr sz="1600" b="1"/>
            </a:lvl4pPr>
            <a:lvl5pPr marL="1825580" indent="0">
              <a:buNone/>
              <a:defRPr sz="1600" b="1"/>
            </a:lvl5pPr>
            <a:lvl6pPr marL="2281976" indent="0">
              <a:buNone/>
              <a:defRPr sz="1600" b="1"/>
            </a:lvl6pPr>
            <a:lvl7pPr marL="2738370" indent="0">
              <a:buNone/>
              <a:defRPr sz="1600" b="1"/>
            </a:lvl7pPr>
            <a:lvl8pPr marL="3194757" indent="0">
              <a:buNone/>
              <a:defRPr sz="1600" b="1"/>
            </a:lvl8pPr>
            <a:lvl9pPr marL="36511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5" y="1535114"/>
            <a:ext cx="4041775" cy="639762"/>
          </a:xfrm>
        </p:spPr>
        <p:txBody>
          <a:bodyPr anchor="b"/>
          <a:lstStyle>
            <a:lvl1pPr marL="0" indent="0">
              <a:buNone/>
              <a:defRPr sz="2400" b="1"/>
            </a:lvl1pPr>
            <a:lvl2pPr marL="456394" indent="0">
              <a:buNone/>
              <a:defRPr sz="2000" b="1"/>
            </a:lvl2pPr>
            <a:lvl3pPr marL="912790" indent="0">
              <a:buNone/>
              <a:defRPr sz="1800" b="1"/>
            </a:lvl3pPr>
            <a:lvl4pPr marL="1369186" indent="0">
              <a:buNone/>
              <a:defRPr sz="1600" b="1"/>
            </a:lvl4pPr>
            <a:lvl5pPr marL="1825580" indent="0">
              <a:buNone/>
              <a:defRPr sz="1600" b="1"/>
            </a:lvl5pPr>
            <a:lvl6pPr marL="2281976" indent="0">
              <a:buNone/>
              <a:defRPr sz="1600" b="1"/>
            </a:lvl6pPr>
            <a:lvl7pPr marL="2738370" indent="0">
              <a:buNone/>
              <a:defRPr sz="1600" b="1"/>
            </a:lvl7pPr>
            <a:lvl8pPr marL="3194757" indent="0">
              <a:buNone/>
              <a:defRPr sz="1600" b="1"/>
            </a:lvl8pPr>
            <a:lvl9pPr marL="36511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EF7B63B8-0745-4892-977B-67FEF0911E86}"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94207948"/>
      </p:ext>
    </p:extLst>
  </p:cSld>
  <p:clrMapOvr>
    <a:masterClrMapping/>
  </p:clrMapOvr>
  <p:transition>
    <p:strips dir="rd"/>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BC95E08B-CF2E-4846-A497-05FDF9064C5D}"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81185153"/>
      </p:ext>
    </p:extLst>
  </p:cSld>
  <p:clrMapOvr>
    <a:masterClrMapping/>
  </p:clrMapOvr>
  <p:transition>
    <p:strips dir="rd"/>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AAE321B8-8B88-4463-B7B0-E955CA7D1804}"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40625657"/>
      </p:ext>
    </p:extLst>
  </p:cSld>
  <p:clrMapOvr>
    <a:masterClrMapping/>
  </p:clrMapOvr>
  <p:transition>
    <p:strips dir="rd"/>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394" indent="0">
              <a:buNone/>
              <a:defRPr sz="1200"/>
            </a:lvl2pPr>
            <a:lvl3pPr marL="912790" indent="0">
              <a:buNone/>
              <a:defRPr sz="1000"/>
            </a:lvl3pPr>
            <a:lvl4pPr marL="1369186" indent="0">
              <a:buNone/>
              <a:defRPr sz="900"/>
            </a:lvl4pPr>
            <a:lvl5pPr marL="1825580" indent="0">
              <a:buNone/>
              <a:defRPr sz="900"/>
            </a:lvl5pPr>
            <a:lvl6pPr marL="2281976" indent="0">
              <a:buNone/>
              <a:defRPr sz="900"/>
            </a:lvl6pPr>
            <a:lvl7pPr marL="2738370" indent="0">
              <a:buNone/>
              <a:defRPr sz="900"/>
            </a:lvl7pPr>
            <a:lvl8pPr marL="3194757" indent="0">
              <a:buNone/>
              <a:defRPr sz="900"/>
            </a:lvl8pPr>
            <a:lvl9pPr marL="3651158"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0603056C-7A84-4591-AA0C-73D338E60F0E}"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43002650"/>
      </p:ext>
    </p:extLst>
  </p:cSld>
  <p:clrMapOvr>
    <a:masterClrMapping/>
  </p:clrMapOvr>
  <p:transition>
    <p:strips dir="rd"/>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94" indent="0">
              <a:buNone/>
              <a:defRPr sz="2800"/>
            </a:lvl2pPr>
            <a:lvl3pPr marL="912790" indent="0">
              <a:buNone/>
              <a:defRPr sz="2400"/>
            </a:lvl3pPr>
            <a:lvl4pPr marL="1369186" indent="0">
              <a:buNone/>
              <a:defRPr sz="2000"/>
            </a:lvl4pPr>
            <a:lvl5pPr marL="1825580" indent="0">
              <a:buNone/>
              <a:defRPr sz="2000"/>
            </a:lvl5pPr>
            <a:lvl6pPr marL="2281976" indent="0">
              <a:buNone/>
              <a:defRPr sz="2000"/>
            </a:lvl6pPr>
            <a:lvl7pPr marL="2738370" indent="0">
              <a:buNone/>
              <a:defRPr sz="2000"/>
            </a:lvl7pPr>
            <a:lvl8pPr marL="3194757" indent="0">
              <a:buNone/>
              <a:defRPr sz="2000"/>
            </a:lvl8pPr>
            <a:lvl9pPr marL="3651158"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94" indent="0">
              <a:buNone/>
              <a:defRPr sz="1200"/>
            </a:lvl2pPr>
            <a:lvl3pPr marL="912790" indent="0">
              <a:buNone/>
              <a:defRPr sz="1000"/>
            </a:lvl3pPr>
            <a:lvl4pPr marL="1369186" indent="0">
              <a:buNone/>
              <a:defRPr sz="900"/>
            </a:lvl4pPr>
            <a:lvl5pPr marL="1825580" indent="0">
              <a:buNone/>
              <a:defRPr sz="900"/>
            </a:lvl5pPr>
            <a:lvl6pPr marL="2281976" indent="0">
              <a:buNone/>
              <a:defRPr sz="900"/>
            </a:lvl6pPr>
            <a:lvl7pPr marL="2738370" indent="0">
              <a:buNone/>
              <a:defRPr sz="900"/>
            </a:lvl7pPr>
            <a:lvl8pPr marL="3194757" indent="0">
              <a:buNone/>
              <a:defRPr sz="900"/>
            </a:lvl8pPr>
            <a:lvl9pPr marL="3651158"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853C51CE-9846-4A0C-9CDA-BAF402EEA147}"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26780624"/>
      </p:ext>
    </p:extLst>
  </p:cSld>
  <p:clrMapOvr>
    <a:masterClrMapping/>
  </p:clrMapOvr>
  <p:transition>
    <p:strips dir="rd"/>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320535D-99C7-4A84-B242-C44E8F2D7DF5}"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61132373"/>
      </p:ext>
    </p:extLst>
  </p:cSld>
  <p:clrMapOvr>
    <a:masterClrMapping/>
  </p:clrMapOvr>
  <p:transition>
    <p:strips dir="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DA11B47F-E004-4DFA-A77D-6A1BB3DFCC57}"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01367894"/>
      </p:ext>
    </p:extLst>
  </p:cSld>
  <p:clrMapOvr>
    <a:masterClrMapping/>
  </p:clrMapOvr>
  <p:transition advClick="0">
    <p:strips dir="rd"/>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95"/>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95"/>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C2C0651-E482-4941-90E7-501768D05175}"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35227090"/>
      </p:ext>
    </p:extLst>
  </p:cSld>
  <p:clrMapOvr>
    <a:masterClrMapping/>
  </p:clrMapOvr>
  <p:transition>
    <p:strips dir="rd"/>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6"/>
            <a:ext cx="8229600" cy="4525963"/>
          </a:xfrm>
        </p:spPr>
        <p:txBody>
          <a:bodyPr/>
          <a:lstStyle/>
          <a:p>
            <a:pPr lvl="0"/>
            <a:endParaRPr lang="en-US" noProof="0" smtClean="0"/>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E36949F-EE6B-4B80-8C7F-CC0A96EA7FD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23444133"/>
      </p:ext>
    </p:extLst>
  </p:cSld>
  <p:clrMapOvr>
    <a:masterClrMapping/>
  </p:clrMapOvr>
  <p:transition>
    <p:strips dir="rd"/>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32"/>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D22D4EDA-3C62-442D-B3E7-188BC8964DD1}"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61160292"/>
      </p:ext>
    </p:extLst>
  </p:cSld>
  <p:clrMapOvr>
    <a:masterClrMapping/>
  </p:clrMapOvr>
  <p:transition>
    <p:strips dir="rd"/>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95"/>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5A3041E0-200C-467A-B387-0F1E3E6E1232}"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40295659"/>
      </p:ext>
    </p:extLst>
  </p:cSld>
  <p:clrMapOvr>
    <a:masterClrMapping/>
  </p:clrMapOvr>
  <p:transition>
    <p:strips dir="rd"/>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IN"/>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Content Placeholder 4"/>
          <p:cNvSpPr>
            <a:spLocks noGrp="1"/>
          </p:cNvSpPr>
          <p:nvPr>
            <p:ph sz="quarter" idx="3"/>
          </p:nvPr>
        </p:nvSpPr>
        <p:spPr>
          <a:xfrm>
            <a:off x="457200" y="3938632"/>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Content Placeholder 5"/>
          <p:cNvSpPr>
            <a:spLocks noGrp="1"/>
          </p:cNvSpPr>
          <p:nvPr>
            <p:ph sz="quarter" idx="4"/>
          </p:nvPr>
        </p:nvSpPr>
        <p:spPr>
          <a:xfrm>
            <a:off x="4648200" y="3938632"/>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5ADBF3A1-1A2B-4F7A-9334-BC18FDF7E2DC}"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946818"/>
      </p:ext>
    </p:extLst>
  </p:cSld>
  <p:clrMapOvr>
    <a:masterClrMapping/>
  </p:clrMapOvr>
  <p:transition>
    <p:strips dir="rd"/>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IN"/>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43FA0FC1-C02B-4909-AD62-FA22D770B402}"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43042053"/>
      </p:ext>
    </p:extLst>
  </p:cSld>
  <p:clrMapOvr>
    <a:masterClrMapping/>
  </p:clrMapOvr>
  <p:transition>
    <p:strips dir="rd"/>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4" y="28"/>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dirty="0">
                  <a:solidFill>
                    <a:srgbClr val="FFFFFF"/>
                  </a:solidFill>
                  <a:latin typeface="Arial" pitchFamily="34" charset="0"/>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dirty="0">
                  <a:solidFill>
                    <a:srgbClr val="FFFFFF"/>
                  </a:solidFill>
                  <a:latin typeface="Arial" pitchFamily="34" charset="0"/>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dirty="0">
                  <a:solidFill>
                    <a:srgbClr val="FFFFFF"/>
                  </a:solidFill>
                  <a:latin typeface="Arial" pitchFamily="34" charset="0"/>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pitchFamily="34" charset="0"/>
                  <a:cs typeface="+mn-cs"/>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dirty="0">
                  <a:solidFill>
                    <a:srgbClr val="FFFFFF"/>
                  </a:solidFill>
                  <a:latin typeface="Arial" pitchFamily="34" charset="0"/>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dirty="0">
                <a:solidFill>
                  <a:srgbClr val="FFFFFF"/>
                </a:solidFill>
                <a:latin typeface="Arial" pitchFamily="34" charset="0"/>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350 h 1906"/>
                <a:gd name="T4" fmla="*/ 6187 w 5740"/>
                <a:gd name="T5" fmla="*/ 350 h 1906"/>
                <a:gd name="T6" fmla="*/ 6187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pitchFamily="34" charset="0"/>
                <a:cs typeface="+mn-cs"/>
              </a:endParaRPr>
            </a:p>
          </p:txBody>
        </p:sp>
      </p:grpSp>
      <p:sp>
        <p:nvSpPr>
          <p:cNvPr id="1442827" name="Rectangle 11"/>
          <p:cNvSpPr>
            <a:spLocks noGrp="1" noChangeArrowheads="1"/>
          </p:cNvSpPr>
          <p:nvPr>
            <p:ph type="ctrTitle" sz="quarter"/>
          </p:nvPr>
        </p:nvSpPr>
        <p:spPr>
          <a:xfrm>
            <a:off x="685800" y="1736789"/>
            <a:ext cx="7772400" cy="1920875"/>
          </a:xfrm>
        </p:spPr>
        <p:txBody>
          <a:bodyPr/>
          <a:lstStyle>
            <a:lvl1pPr>
              <a:defRPr sz="6000"/>
            </a:lvl1pPr>
          </a:lstStyle>
          <a:p>
            <a:r>
              <a:rPr lang="en-US"/>
              <a:t>Click to edit Master title style</a:t>
            </a:r>
          </a:p>
        </p:txBody>
      </p:sp>
      <p:sp>
        <p:nvSpPr>
          <p:cNvPr id="1442828" name="Rectangle 12"/>
          <p:cNvSpPr>
            <a:spLocks noGrp="1" noChangeArrowheads="1"/>
          </p:cNvSpPr>
          <p:nvPr>
            <p:ph type="subTitle" sz="quarter" idx="1"/>
          </p:nvPr>
        </p:nvSpPr>
        <p:spPr>
          <a:xfrm>
            <a:off x="1371600" y="3886202"/>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2330B26E-B06F-420B-B007-9B915067487B}" type="slidenum">
              <a:rPr lang="en-US"/>
              <a:pPr>
                <a:defRPr/>
              </a:pPr>
              <a:t>‹#›</a:t>
            </a:fld>
            <a:endParaRPr lang="en-US" dirty="0"/>
          </a:p>
        </p:txBody>
      </p:sp>
    </p:spTree>
    <p:extLst>
      <p:ext uri="{BB962C8B-B14F-4D97-AF65-F5344CB8AC3E}">
        <p14:creationId xmlns:p14="http://schemas.microsoft.com/office/powerpoint/2010/main" val="709363822"/>
      </p:ext>
    </p:extLst>
  </p:cSld>
  <p:clrMapOvr>
    <a:masterClrMapping/>
  </p:clrMapOvr>
  <p:transition>
    <p:strips dir="rd"/>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4" y="28"/>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4"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Arial" pitchFamily="34" charset="0"/>
                  <a:cs typeface="+mn-cs"/>
                </a:endParaRPr>
              </a:p>
            </p:txBody>
          </p:sp>
          <p:sp>
            <p:nvSpPr>
              <p:cNvPr id="9" name="Freeform 5"/>
              <p:cNvSpPr>
                <a:spLocks/>
              </p:cNvSpPr>
              <p:nvPr/>
            </p:nvSpPr>
            <p:spPr bwMode="hidden">
              <a:xfrm>
                <a:off x="4170" y="2671"/>
                <a:ext cx="1264"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Arial" pitchFamily="34" charset="0"/>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Arial" pitchFamily="34" charset="0"/>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pitchFamily="34" charset="0"/>
                  <a:cs typeface="+mn-cs"/>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34" charset="0"/>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34" charset="0"/>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350 h 1906"/>
                <a:gd name="T4" fmla="*/ 6187 w 5740"/>
                <a:gd name="T5" fmla="*/ 350 h 1906"/>
                <a:gd name="T6" fmla="*/ 6187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pitchFamily="34" charset="0"/>
                <a:cs typeface="+mn-cs"/>
              </a:endParaRPr>
            </a:p>
          </p:txBody>
        </p:sp>
      </p:grpSp>
      <p:grpSp>
        <p:nvGrpSpPr>
          <p:cNvPr id="13" name="Group 16"/>
          <p:cNvGrpSpPr>
            <a:grpSpLocks/>
          </p:cNvGrpSpPr>
          <p:nvPr userDrawn="1"/>
        </p:nvGrpSpPr>
        <p:grpSpPr bwMode="auto">
          <a:xfrm>
            <a:off x="0" y="5710266"/>
            <a:ext cx="9144000" cy="1106487"/>
            <a:chOff x="0" y="3552"/>
            <a:chExt cx="5760" cy="768"/>
          </a:xfrm>
        </p:grpSpPr>
        <p:pic>
          <p:nvPicPr>
            <p:cNvPr id="14" name="Picture 17" descr="iitm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583"/>
              <a:ext cx="737" cy="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8"/>
            <p:cNvSpPr>
              <a:spLocks/>
            </p:cNvSpPr>
            <p:nvPr userDrawn="1"/>
          </p:nvSpPr>
          <p:spPr bwMode="auto">
            <a:xfrm>
              <a:off x="720" y="3552"/>
              <a:ext cx="5040" cy="624"/>
            </a:xfrm>
            <a:custGeom>
              <a:avLst/>
              <a:gdLst>
                <a:gd name="T0" fmla="*/ 0 w 5040"/>
                <a:gd name="T1" fmla="*/ 384 h 624"/>
                <a:gd name="T2" fmla="*/ 3840 w 5040"/>
                <a:gd name="T3" fmla="*/ 384 h 624"/>
                <a:gd name="T4" fmla="*/ 3888 w 5040"/>
                <a:gd name="T5" fmla="*/ 192 h 624"/>
                <a:gd name="T6" fmla="*/ 3936 w 5040"/>
                <a:gd name="T7" fmla="*/ 384 h 624"/>
                <a:gd name="T8" fmla="*/ 3984 w 5040"/>
                <a:gd name="T9" fmla="*/ 192 h 624"/>
                <a:gd name="T10" fmla="*/ 4080 w 5040"/>
                <a:gd name="T11" fmla="*/ 624 h 624"/>
                <a:gd name="T12" fmla="*/ 4128 w 5040"/>
                <a:gd name="T13" fmla="*/ 0 h 624"/>
                <a:gd name="T14" fmla="*/ 4176 w 5040"/>
                <a:gd name="T15" fmla="*/ 624 h 624"/>
                <a:gd name="T16" fmla="*/ 4224 w 5040"/>
                <a:gd name="T17" fmla="*/ 192 h 624"/>
                <a:gd name="T18" fmla="*/ 4272 w 5040"/>
                <a:gd name="T19" fmla="*/ 384 h 624"/>
                <a:gd name="T20" fmla="*/ 4272 w 5040"/>
                <a:gd name="T21" fmla="*/ 192 h 624"/>
                <a:gd name="T22" fmla="*/ 4320 w 5040"/>
                <a:gd name="T23" fmla="*/ 384 h 624"/>
                <a:gd name="T24" fmla="*/ 5040 w 5040"/>
                <a:gd name="T25" fmla="*/ 384 h 6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040" h="624">
                  <a:moveTo>
                    <a:pt x="0" y="384"/>
                  </a:moveTo>
                  <a:lnTo>
                    <a:pt x="3840" y="384"/>
                  </a:lnTo>
                  <a:lnTo>
                    <a:pt x="3888" y="192"/>
                  </a:lnTo>
                  <a:lnTo>
                    <a:pt x="3936" y="384"/>
                  </a:lnTo>
                  <a:lnTo>
                    <a:pt x="3984" y="192"/>
                  </a:lnTo>
                  <a:lnTo>
                    <a:pt x="4080" y="624"/>
                  </a:lnTo>
                  <a:lnTo>
                    <a:pt x="4128" y="0"/>
                  </a:lnTo>
                  <a:lnTo>
                    <a:pt x="4176" y="624"/>
                  </a:lnTo>
                  <a:lnTo>
                    <a:pt x="4224" y="192"/>
                  </a:lnTo>
                  <a:lnTo>
                    <a:pt x="4272" y="384"/>
                  </a:lnTo>
                  <a:lnTo>
                    <a:pt x="4272" y="192"/>
                  </a:lnTo>
                  <a:lnTo>
                    <a:pt x="4320" y="384"/>
                  </a:lnTo>
                  <a:lnTo>
                    <a:pt x="5040" y="384"/>
                  </a:lnTo>
                </a:path>
              </a:pathLst>
            </a:custGeom>
            <a:noFill/>
            <a:ln w="28575" cmpd="sng">
              <a:solidFill>
                <a:srgbClr val="FFFF66"/>
              </a:solidFill>
              <a:round/>
              <a:headEnd/>
              <a:tailEnd/>
            </a:ln>
            <a:extLst>
              <a:ext uri="{909E8E84-426E-40DD-AFC4-6F175D3DCCD1}">
                <a14:hiddenFill xmlns:a14="http://schemas.microsoft.com/office/drawing/2010/main">
                  <a:solidFill>
                    <a:srgbClr val="FFFFFF"/>
                  </a:solidFill>
                </a14:hiddenFill>
              </a:ext>
            </a:extLst>
          </p:spPr>
          <p:txBody>
            <a:bodyPr wrap="none"/>
            <a:lstStyle/>
            <a:p>
              <a:endParaRPr lang="en-US">
                <a:solidFill>
                  <a:srgbClr val="FFFFFF"/>
                </a:solidFill>
                <a:latin typeface="Arial" pitchFamily="34" charset="0"/>
                <a:cs typeface="+mn-cs"/>
              </a:endParaRPr>
            </a:p>
          </p:txBody>
        </p:sp>
        <p:sp>
          <p:nvSpPr>
            <p:cNvPr id="16" name="Line 19"/>
            <p:cNvSpPr>
              <a:spLocks noChangeShapeType="1"/>
            </p:cNvSpPr>
            <p:nvPr userDrawn="1"/>
          </p:nvSpPr>
          <p:spPr bwMode="auto">
            <a:xfrm>
              <a:off x="4752" y="3665"/>
              <a:ext cx="576" cy="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wrap="none"/>
            <a:lstStyle/>
            <a:p>
              <a:endParaRPr lang="en-US">
                <a:solidFill>
                  <a:srgbClr val="FFFFFF"/>
                </a:solidFill>
                <a:latin typeface="Arial" pitchFamily="34" charset="0"/>
                <a:cs typeface="+mn-cs"/>
              </a:endParaRPr>
            </a:p>
          </p:txBody>
        </p:sp>
        <p:sp>
          <p:nvSpPr>
            <p:cNvPr id="17" name="Oval 20"/>
            <p:cNvSpPr>
              <a:spLocks noChangeArrowheads="1"/>
            </p:cNvSpPr>
            <p:nvPr userDrawn="1"/>
          </p:nvSpPr>
          <p:spPr bwMode="auto">
            <a:xfrm>
              <a:off x="4580" y="3648"/>
              <a:ext cx="48" cy="48"/>
            </a:xfrm>
            <a:prstGeom prst="ellipse">
              <a:avLst/>
            </a:prstGeom>
            <a:solidFill>
              <a:srgbClr val="00FF00"/>
            </a:solidFill>
            <a:ln w="9525">
              <a:solidFill>
                <a:srgbClr val="00FF00"/>
              </a:solidFill>
              <a:round/>
              <a:headEnd/>
              <a:tailEnd/>
            </a:ln>
          </p:spPr>
          <p:txBody>
            <a:bodyPr wrap="none" anchor="ctr"/>
            <a:lstStyle/>
            <a:p>
              <a:endParaRPr lang="en-US">
                <a:solidFill>
                  <a:srgbClr val="FFFFFF"/>
                </a:solidFill>
                <a:latin typeface="Arial" pitchFamily="34" charset="0"/>
                <a:cs typeface="+mn-cs"/>
              </a:endParaRPr>
            </a:p>
          </p:txBody>
        </p:sp>
        <p:sp>
          <p:nvSpPr>
            <p:cNvPr id="18" name="Oval 21"/>
            <p:cNvSpPr>
              <a:spLocks noChangeArrowheads="1"/>
            </p:cNvSpPr>
            <p:nvPr userDrawn="1"/>
          </p:nvSpPr>
          <p:spPr bwMode="auto">
            <a:xfrm>
              <a:off x="4676" y="3648"/>
              <a:ext cx="48" cy="48"/>
            </a:xfrm>
            <a:prstGeom prst="ellipse">
              <a:avLst/>
            </a:prstGeom>
            <a:solidFill>
              <a:srgbClr val="FF9900"/>
            </a:solidFill>
            <a:ln w="9525">
              <a:solidFill>
                <a:srgbClr val="FF9900"/>
              </a:solidFill>
              <a:round/>
              <a:headEnd/>
              <a:tailEnd/>
            </a:ln>
          </p:spPr>
          <p:txBody>
            <a:bodyPr wrap="none" anchor="ctr"/>
            <a:lstStyle/>
            <a:p>
              <a:endParaRPr lang="en-US">
                <a:solidFill>
                  <a:srgbClr val="FFFFFF"/>
                </a:solidFill>
                <a:latin typeface="Arial" pitchFamily="34" charset="0"/>
                <a:cs typeface="+mn-cs"/>
              </a:endParaRPr>
            </a:p>
          </p:txBody>
        </p:sp>
      </p:grpSp>
      <p:sp>
        <p:nvSpPr>
          <p:cNvPr id="53259" name="Rectangle 11"/>
          <p:cNvSpPr>
            <a:spLocks noGrp="1" noChangeArrowheads="1"/>
          </p:cNvSpPr>
          <p:nvPr>
            <p:ph type="ctrTitle" sz="quarter"/>
          </p:nvPr>
        </p:nvSpPr>
        <p:spPr>
          <a:xfrm>
            <a:off x="685440" y="1736824"/>
            <a:ext cx="7773120" cy="1921162"/>
          </a:xfrm>
        </p:spPr>
        <p:txBody>
          <a:bodyPr/>
          <a:lstStyle>
            <a:lvl1pPr>
              <a:defRPr sz="6000"/>
            </a:lvl1pPr>
          </a:lstStyle>
          <a:p>
            <a:r>
              <a:rPr lang="en-US"/>
              <a:t>Click to edit Master title style</a:t>
            </a:r>
          </a:p>
        </p:txBody>
      </p:sp>
      <p:sp>
        <p:nvSpPr>
          <p:cNvPr id="53260" name="Rectangle 12"/>
          <p:cNvSpPr>
            <a:spLocks noGrp="1" noChangeArrowheads="1"/>
          </p:cNvSpPr>
          <p:nvPr>
            <p:ph type="subTitle" sz="quarter" idx="1"/>
          </p:nvPr>
        </p:nvSpPr>
        <p:spPr>
          <a:xfrm>
            <a:off x="1372321" y="3885528"/>
            <a:ext cx="6400800" cy="1752664"/>
          </a:xfrm>
        </p:spPr>
        <p:txBody>
          <a:bodyPr/>
          <a:lstStyle>
            <a:lvl1pPr marL="0" indent="0" algn="ctr">
              <a:buFont typeface="Wingdings" pitchFamily="2" charset="2"/>
              <a:buNone/>
              <a:defRPr/>
            </a:lvl1pPr>
          </a:lstStyle>
          <a:p>
            <a:r>
              <a:rPr lang="en-US"/>
              <a:t>Click to edit Master subtitle style</a:t>
            </a:r>
          </a:p>
        </p:txBody>
      </p:sp>
      <p:sp>
        <p:nvSpPr>
          <p:cNvPr id="19"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20" name="Rectangle 14"/>
          <p:cNvSpPr>
            <a:spLocks noGrp="1" noChangeArrowheads="1"/>
          </p:cNvSpPr>
          <p:nvPr>
            <p:ph type="ftr" sz="quarter" idx="11"/>
          </p:nvPr>
        </p:nvSpPr>
        <p:spPr/>
        <p:txBody>
          <a:bodyPr/>
          <a:lstStyle>
            <a:lvl1pPr>
              <a:defRPr/>
            </a:lvl1pPr>
          </a:lstStyle>
          <a:p>
            <a:pPr>
              <a:defRPr/>
            </a:pPr>
            <a:r>
              <a:rPr lang="en-US"/>
              <a:t>IMS Extremes Workshop, New Delhi, 19 April, 2007</a:t>
            </a:r>
          </a:p>
        </p:txBody>
      </p:sp>
      <p:sp>
        <p:nvSpPr>
          <p:cNvPr id="21"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52A7FDB4-6587-4C34-81D2-14A2BF8936A6}" type="slidenum">
              <a:rPr lang="en-US"/>
              <a:pPr>
                <a:defRPr/>
              </a:pPr>
              <a:t>‹#›</a:t>
            </a:fld>
            <a:endParaRPr lang="en-US"/>
          </a:p>
        </p:txBody>
      </p:sp>
    </p:spTree>
    <p:extLst>
      <p:ext uri="{BB962C8B-B14F-4D97-AF65-F5344CB8AC3E}">
        <p14:creationId xmlns:p14="http://schemas.microsoft.com/office/powerpoint/2010/main" val="416883188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B661FC79-1CA1-4443-85C4-D4596C315499}" type="slidenum">
              <a:rPr lang="en-US"/>
              <a:pPr>
                <a:defRPr/>
              </a:pPr>
              <a:t>‹#›</a:t>
            </a:fld>
            <a:endParaRPr lang="en-US"/>
          </a:p>
        </p:txBody>
      </p:sp>
      <p:sp>
        <p:nvSpPr>
          <p:cNvPr id="6" name="Rectangle 22"/>
          <p:cNvSpPr>
            <a:spLocks noGrp="1" noChangeArrowheads="1"/>
          </p:cNvSpPr>
          <p:nvPr>
            <p:ph type="ftr" sz="quarter" idx="12"/>
          </p:nvPr>
        </p:nvSpPr>
        <p:spPr/>
        <p:txBody>
          <a:bodyPr/>
          <a:lstStyle>
            <a:lvl1pPr>
              <a:defRPr/>
            </a:lvl1pPr>
          </a:lstStyle>
          <a:p>
            <a:pPr>
              <a:defRPr/>
            </a:pPr>
            <a:r>
              <a:rPr lang="en-US"/>
              <a:t>IMS Extremes Workshop, New Delhi, 19 April, 2007</a:t>
            </a:r>
          </a:p>
        </p:txBody>
      </p:sp>
    </p:spTree>
    <p:extLst>
      <p:ext uri="{BB962C8B-B14F-4D97-AF65-F5344CB8AC3E}">
        <p14:creationId xmlns:p14="http://schemas.microsoft.com/office/powerpoint/2010/main" val="1693734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925"/>
            <a:ext cx="7771680" cy="1362383"/>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3780" indent="0">
              <a:buNone/>
              <a:defRPr sz="1600"/>
            </a:lvl2pPr>
            <a:lvl3pPr marL="827561" indent="0">
              <a:buNone/>
              <a:defRPr sz="1500"/>
            </a:lvl3pPr>
            <a:lvl4pPr marL="1241344" indent="0">
              <a:buNone/>
              <a:defRPr sz="1300"/>
            </a:lvl4pPr>
            <a:lvl5pPr marL="1655124" indent="0">
              <a:buNone/>
              <a:defRPr sz="1300"/>
            </a:lvl5pPr>
            <a:lvl6pPr marL="2068906" indent="0">
              <a:buNone/>
              <a:defRPr sz="1300"/>
            </a:lvl6pPr>
            <a:lvl7pPr marL="2482688" indent="0">
              <a:buNone/>
              <a:defRPr sz="1300"/>
            </a:lvl7pPr>
            <a:lvl8pPr marL="2896468" indent="0">
              <a:buNone/>
              <a:defRPr sz="1300"/>
            </a:lvl8pPr>
            <a:lvl9pPr marL="3310252" indent="0">
              <a:buNone/>
              <a:defRPr sz="1300"/>
            </a:lvl9pPr>
          </a:lstStyle>
          <a:p>
            <a:pPr lvl="0"/>
            <a:r>
              <a:rPr lang="en-US" smtClean="0"/>
              <a:t>Click to edit Master text styles</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6016E3D8-21BD-4F9C-8652-435A70953E5D}" type="slidenum">
              <a:rPr lang="en-US"/>
              <a:pPr>
                <a:defRPr/>
              </a:pPr>
              <a:t>‹#›</a:t>
            </a:fld>
            <a:endParaRPr lang="en-US"/>
          </a:p>
        </p:txBody>
      </p:sp>
      <p:sp>
        <p:nvSpPr>
          <p:cNvPr id="6" name="Rectangle 22"/>
          <p:cNvSpPr>
            <a:spLocks noGrp="1" noChangeArrowheads="1"/>
          </p:cNvSpPr>
          <p:nvPr>
            <p:ph type="ftr" sz="quarter" idx="12"/>
          </p:nvPr>
        </p:nvSpPr>
        <p:spPr/>
        <p:txBody>
          <a:bodyPr/>
          <a:lstStyle>
            <a:lvl1pPr>
              <a:defRPr/>
            </a:lvl1pPr>
          </a:lstStyle>
          <a:p>
            <a:pPr>
              <a:defRPr/>
            </a:pPr>
            <a:r>
              <a:rPr lang="en-US"/>
              <a:t>IMS Extremes Workshop, New Delhi, 19 April, 2007</a:t>
            </a:r>
          </a:p>
        </p:txBody>
      </p:sp>
    </p:spTree>
    <p:extLst>
      <p:ext uri="{BB962C8B-B14F-4D97-AF65-F5344CB8AC3E}">
        <p14:creationId xmlns:p14="http://schemas.microsoft.com/office/powerpoint/2010/main" val="12767773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67" indent="0">
              <a:buNone/>
              <a:defRPr sz="2000" b="1"/>
            </a:lvl2pPr>
            <a:lvl3pPr marL="913737" indent="0">
              <a:buNone/>
              <a:defRPr sz="1800" b="1"/>
            </a:lvl3pPr>
            <a:lvl4pPr marL="1370606" indent="0">
              <a:buNone/>
              <a:defRPr sz="1600" b="1"/>
            </a:lvl4pPr>
            <a:lvl5pPr marL="1827473" indent="0">
              <a:buNone/>
              <a:defRPr sz="1600" b="1"/>
            </a:lvl5pPr>
            <a:lvl6pPr marL="2284342" indent="0">
              <a:buNone/>
              <a:defRPr sz="1600" b="1"/>
            </a:lvl6pPr>
            <a:lvl7pPr marL="2741210" indent="0">
              <a:buNone/>
              <a:defRPr sz="1600" b="1"/>
            </a:lvl7pPr>
            <a:lvl8pPr marL="3198076" indent="0">
              <a:buNone/>
              <a:defRPr sz="1600" b="1"/>
            </a:lvl8pPr>
            <a:lvl9pPr marL="365494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9" y="1535114"/>
            <a:ext cx="4041775" cy="639762"/>
          </a:xfrm>
        </p:spPr>
        <p:txBody>
          <a:bodyPr anchor="b"/>
          <a:lstStyle>
            <a:lvl1pPr marL="0" indent="0">
              <a:buNone/>
              <a:defRPr sz="2400" b="1"/>
            </a:lvl1pPr>
            <a:lvl2pPr marL="456867" indent="0">
              <a:buNone/>
              <a:defRPr sz="2000" b="1"/>
            </a:lvl2pPr>
            <a:lvl3pPr marL="913737" indent="0">
              <a:buNone/>
              <a:defRPr sz="1800" b="1"/>
            </a:lvl3pPr>
            <a:lvl4pPr marL="1370606" indent="0">
              <a:buNone/>
              <a:defRPr sz="1600" b="1"/>
            </a:lvl4pPr>
            <a:lvl5pPr marL="1827473" indent="0">
              <a:buNone/>
              <a:defRPr sz="1600" b="1"/>
            </a:lvl5pPr>
            <a:lvl6pPr marL="2284342" indent="0">
              <a:buNone/>
              <a:defRPr sz="1600" b="1"/>
            </a:lvl6pPr>
            <a:lvl7pPr marL="2741210" indent="0">
              <a:buNone/>
              <a:defRPr sz="1600" b="1"/>
            </a:lvl7pPr>
            <a:lvl8pPr marL="3198076" indent="0">
              <a:buNone/>
              <a:defRPr sz="1600" b="1"/>
            </a:lvl8pPr>
            <a:lvl9pPr marL="365494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FB8E3AF3-1EA7-4305-990B-2781D1D63870}"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68346474"/>
      </p:ext>
    </p:extLst>
  </p:cSld>
  <p:clrMapOvr>
    <a:masterClrMapping/>
  </p:clrMapOvr>
  <p:transition advClick="0">
    <p:strips dir="rd"/>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920" y="1600009"/>
            <a:ext cx="4044960" cy="452639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125" y="1600009"/>
            <a:ext cx="4046400" cy="452639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28DAC68A-9446-4E41-B360-9304C1BC9ABD}" type="slidenum">
              <a:rPr lang="en-US"/>
              <a:pPr>
                <a:defRPr/>
              </a:pPr>
              <a:t>‹#›</a:t>
            </a:fld>
            <a:endParaRPr lang="en-US"/>
          </a:p>
        </p:txBody>
      </p:sp>
      <p:sp>
        <p:nvSpPr>
          <p:cNvPr id="7" name="Rectangle 22"/>
          <p:cNvSpPr>
            <a:spLocks noGrp="1" noChangeArrowheads="1"/>
          </p:cNvSpPr>
          <p:nvPr>
            <p:ph type="ftr" sz="quarter" idx="12"/>
          </p:nvPr>
        </p:nvSpPr>
        <p:spPr/>
        <p:txBody>
          <a:bodyPr/>
          <a:lstStyle>
            <a:lvl1pPr>
              <a:defRPr/>
            </a:lvl1pPr>
          </a:lstStyle>
          <a:p>
            <a:pPr>
              <a:defRPr/>
            </a:pPr>
            <a:r>
              <a:rPr lang="en-US"/>
              <a:t>IMS Extremes Workshop, New Delhi, 19 April, 2007</a:t>
            </a:r>
          </a:p>
        </p:txBody>
      </p:sp>
    </p:spTree>
    <p:extLst>
      <p:ext uri="{BB962C8B-B14F-4D97-AF65-F5344CB8AC3E}">
        <p14:creationId xmlns:p14="http://schemas.microsoft.com/office/powerpoint/2010/main" val="362557669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920" y="1535206"/>
            <a:ext cx="4039200" cy="639427"/>
          </a:xfrm>
        </p:spPr>
        <p:txBody>
          <a:bodyPr anchor="b"/>
          <a:lstStyle>
            <a:lvl1pPr marL="0" indent="0">
              <a:buNone/>
              <a:defRPr sz="2200" b="1"/>
            </a:lvl1pPr>
            <a:lvl2pPr marL="413780" indent="0">
              <a:buNone/>
              <a:defRPr sz="1800" b="1"/>
            </a:lvl2pPr>
            <a:lvl3pPr marL="827561" indent="0">
              <a:buNone/>
              <a:defRPr sz="1600" b="1"/>
            </a:lvl3pPr>
            <a:lvl4pPr marL="1241344" indent="0">
              <a:buNone/>
              <a:defRPr sz="1500" b="1"/>
            </a:lvl4pPr>
            <a:lvl5pPr marL="1655124" indent="0">
              <a:buNone/>
              <a:defRPr sz="1500" b="1"/>
            </a:lvl5pPr>
            <a:lvl6pPr marL="2068906" indent="0">
              <a:buNone/>
              <a:defRPr sz="1500" b="1"/>
            </a:lvl6pPr>
            <a:lvl7pPr marL="2482688" indent="0">
              <a:buNone/>
              <a:defRPr sz="1500" b="1"/>
            </a:lvl7pPr>
            <a:lvl8pPr marL="2896468" indent="0">
              <a:buNone/>
              <a:defRPr sz="1500" b="1"/>
            </a:lvl8pPr>
            <a:lvl9pPr marL="3310252"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920" y="2174631"/>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42" y="1535206"/>
            <a:ext cx="4042080" cy="639427"/>
          </a:xfrm>
        </p:spPr>
        <p:txBody>
          <a:bodyPr anchor="b"/>
          <a:lstStyle>
            <a:lvl1pPr marL="0" indent="0">
              <a:buNone/>
              <a:defRPr sz="2200" b="1"/>
            </a:lvl1pPr>
            <a:lvl2pPr marL="413780" indent="0">
              <a:buNone/>
              <a:defRPr sz="1800" b="1"/>
            </a:lvl2pPr>
            <a:lvl3pPr marL="827561" indent="0">
              <a:buNone/>
              <a:defRPr sz="1600" b="1"/>
            </a:lvl3pPr>
            <a:lvl4pPr marL="1241344" indent="0">
              <a:buNone/>
              <a:defRPr sz="1500" b="1"/>
            </a:lvl4pPr>
            <a:lvl5pPr marL="1655124" indent="0">
              <a:buNone/>
              <a:defRPr sz="1500" b="1"/>
            </a:lvl5pPr>
            <a:lvl6pPr marL="2068906" indent="0">
              <a:buNone/>
              <a:defRPr sz="1500" b="1"/>
            </a:lvl6pPr>
            <a:lvl7pPr marL="2482688" indent="0">
              <a:buNone/>
              <a:defRPr sz="1500" b="1"/>
            </a:lvl7pPr>
            <a:lvl8pPr marL="2896468" indent="0">
              <a:buNone/>
              <a:defRPr sz="1500" b="1"/>
            </a:lvl8pPr>
            <a:lvl9pPr marL="3310252"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442" y="2174631"/>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p:txBody>
          <a:bodyPr/>
          <a:lstStyle>
            <a:lvl1pPr>
              <a:defRPr/>
            </a:lvl1pPr>
          </a:lstStyle>
          <a:p>
            <a:pPr>
              <a:defRPr/>
            </a:pPr>
            <a:endParaRPr lang="en-US"/>
          </a:p>
        </p:txBody>
      </p:sp>
      <p:sp>
        <p:nvSpPr>
          <p:cNvPr id="8" name="Rectangle 3"/>
          <p:cNvSpPr>
            <a:spLocks noGrp="1" noChangeArrowheads="1"/>
          </p:cNvSpPr>
          <p:nvPr>
            <p:ph type="sldNum" sz="quarter" idx="11"/>
          </p:nvPr>
        </p:nvSpPr>
        <p:spPr/>
        <p:txBody>
          <a:bodyPr/>
          <a:lstStyle>
            <a:lvl1pPr>
              <a:defRPr/>
            </a:lvl1pPr>
          </a:lstStyle>
          <a:p>
            <a:pPr>
              <a:defRPr/>
            </a:pPr>
            <a:fld id="{F834AC14-C2EE-4697-8AEB-2CC8967EDF2A}" type="slidenum">
              <a:rPr lang="en-US"/>
              <a:pPr>
                <a:defRPr/>
              </a:pPr>
              <a:t>‹#›</a:t>
            </a:fld>
            <a:endParaRPr lang="en-US"/>
          </a:p>
        </p:txBody>
      </p:sp>
      <p:sp>
        <p:nvSpPr>
          <p:cNvPr id="9" name="Rectangle 22"/>
          <p:cNvSpPr>
            <a:spLocks noGrp="1" noChangeArrowheads="1"/>
          </p:cNvSpPr>
          <p:nvPr>
            <p:ph type="ftr" sz="quarter" idx="12"/>
          </p:nvPr>
        </p:nvSpPr>
        <p:spPr/>
        <p:txBody>
          <a:bodyPr/>
          <a:lstStyle>
            <a:lvl1pPr>
              <a:defRPr/>
            </a:lvl1pPr>
          </a:lstStyle>
          <a:p>
            <a:pPr>
              <a:defRPr/>
            </a:pPr>
            <a:r>
              <a:rPr lang="en-US"/>
              <a:t>IMS Extremes Workshop, New Delhi, 19 April, 2007</a:t>
            </a:r>
          </a:p>
        </p:txBody>
      </p:sp>
    </p:spTree>
    <p:extLst>
      <p:ext uri="{BB962C8B-B14F-4D97-AF65-F5344CB8AC3E}">
        <p14:creationId xmlns:p14="http://schemas.microsoft.com/office/powerpoint/2010/main" val="136936901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p:txBody>
          <a:bodyPr/>
          <a:lstStyle>
            <a:lvl1pPr>
              <a:defRPr/>
            </a:lvl1pPr>
          </a:lstStyle>
          <a:p>
            <a:pPr>
              <a:defRPr/>
            </a:pPr>
            <a:endParaRPr lang="en-US"/>
          </a:p>
        </p:txBody>
      </p:sp>
      <p:sp>
        <p:nvSpPr>
          <p:cNvPr id="4" name="Rectangle 3"/>
          <p:cNvSpPr>
            <a:spLocks noGrp="1" noChangeArrowheads="1"/>
          </p:cNvSpPr>
          <p:nvPr>
            <p:ph type="sldNum" sz="quarter" idx="11"/>
          </p:nvPr>
        </p:nvSpPr>
        <p:spPr/>
        <p:txBody>
          <a:bodyPr/>
          <a:lstStyle>
            <a:lvl1pPr>
              <a:defRPr/>
            </a:lvl1pPr>
          </a:lstStyle>
          <a:p>
            <a:pPr>
              <a:defRPr/>
            </a:pPr>
            <a:fld id="{23914562-1762-4911-B942-8D9AE60EDC7D}" type="slidenum">
              <a:rPr lang="en-US"/>
              <a:pPr>
                <a:defRPr/>
              </a:pPr>
              <a:t>‹#›</a:t>
            </a:fld>
            <a:endParaRPr lang="en-US"/>
          </a:p>
        </p:txBody>
      </p:sp>
      <p:sp>
        <p:nvSpPr>
          <p:cNvPr id="5" name="Rectangle 22"/>
          <p:cNvSpPr>
            <a:spLocks noGrp="1" noChangeArrowheads="1"/>
          </p:cNvSpPr>
          <p:nvPr>
            <p:ph type="ftr" sz="quarter" idx="12"/>
          </p:nvPr>
        </p:nvSpPr>
        <p:spPr/>
        <p:txBody>
          <a:bodyPr/>
          <a:lstStyle>
            <a:lvl1pPr>
              <a:defRPr/>
            </a:lvl1pPr>
          </a:lstStyle>
          <a:p>
            <a:pPr>
              <a:defRPr/>
            </a:pPr>
            <a:r>
              <a:rPr lang="en-US"/>
              <a:t>IMS Extremes Workshop, New Delhi, 19 April, 2007</a:t>
            </a:r>
          </a:p>
        </p:txBody>
      </p:sp>
    </p:spTree>
    <p:extLst>
      <p:ext uri="{BB962C8B-B14F-4D97-AF65-F5344CB8AC3E}">
        <p14:creationId xmlns:p14="http://schemas.microsoft.com/office/powerpoint/2010/main" val="210411780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defRPr/>
            </a:lvl1pPr>
          </a:lstStyle>
          <a:p>
            <a:pPr>
              <a:defRPr/>
            </a:pPr>
            <a:endParaRPr lang="en-US"/>
          </a:p>
        </p:txBody>
      </p:sp>
      <p:sp>
        <p:nvSpPr>
          <p:cNvPr id="3" name="Rectangle 3"/>
          <p:cNvSpPr>
            <a:spLocks noGrp="1" noChangeArrowheads="1"/>
          </p:cNvSpPr>
          <p:nvPr>
            <p:ph type="sldNum" sz="quarter" idx="11"/>
          </p:nvPr>
        </p:nvSpPr>
        <p:spPr/>
        <p:txBody>
          <a:bodyPr/>
          <a:lstStyle>
            <a:lvl1pPr>
              <a:defRPr/>
            </a:lvl1pPr>
          </a:lstStyle>
          <a:p>
            <a:pPr>
              <a:defRPr/>
            </a:pPr>
            <a:fld id="{5BA82C29-0F78-4240-9430-28F678D9C57C}" type="slidenum">
              <a:rPr lang="en-US"/>
              <a:pPr>
                <a:defRPr/>
              </a:pPr>
              <a:t>‹#›</a:t>
            </a:fld>
            <a:endParaRPr lang="en-US"/>
          </a:p>
        </p:txBody>
      </p:sp>
      <p:sp>
        <p:nvSpPr>
          <p:cNvPr id="4" name="Rectangle 22"/>
          <p:cNvSpPr>
            <a:spLocks noGrp="1" noChangeArrowheads="1"/>
          </p:cNvSpPr>
          <p:nvPr>
            <p:ph type="ftr" sz="quarter" idx="12"/>
          </p:nvPr>
        </p:nvSpPr>
        <p:spPr/>
        <p:txBody>
          <a:bodyPr/>
          <a:lstStyle>
            <a:lvl1pPr>
              <a:defRPr/>
            </a:lvl1pPr>
          </a:lstStyle>
          <a:p>
            <a:pPr>
              <a:defRPr/>
            </a:pPr>
            <a:r>
              <a:rPr lang="en-US"/>
              <a:t>IMS Extremes Workshop, New Delhi, 19 April, 2007</a:t>
            </a:r>
          </a:p>
        </p:txBody>
      </p:sp>
    </p:spTree>
    <p:extLst>
      <p:ext uri="{BB962C8B-B14F-4D97-AF65-F5344CB8AC3E}">
        <p14:creationId xmlns:p14="http://schemas.microsoft.com/office/powerpoint/2010/main" val="262082439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525" y="273633"/>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920" y="1434421"/>
            <a:ext cx="3008160" cy="4692013"/>
          </a:xfrm>
        </p:spPr>
        <p:txBody>
          <a:bodyPr/>
          <a:lstStyle>
            <a:lvl1pPr marL="0" indent="0">
              <a:buNone/>
              <a:defRPr sz="1300"/>
            </a:lvl1pPr>
            <a:lvl2pPr marL="413780" indent="0">
              <a:buNone/>
              <a:defRPr sz="1100"/>
            </a:lvl2pPr>
            <a:lvl3pPr marL="827561" indent="0">
              <a:buNone/>
              <a:defRPr sz="900"/>
            </a:lvl3pPr>
            <a:lvl4pPr marL="1241344" indent="0">
              <a:buNone/>
              <a:defRPr sz="800"/>
            </a:lvl4pPr>
            <a:lvl5pPr marL="1655124" indent="0">
              <a:buNone/>
              <a:defRPr sz="800"/>
            </a:lvl5pPr>
            <a:lvl6pPr marL="2068906" indent="0">
              <a:buNone/>
              <a:defRPr sz="800"/>
            </a:lvl6pPr>
            <a:lvl7pPr marL="2482688" indent="0">
              <a:buNone/>
              <a:defRPr sz="800"/>
            </a:lvl7pPr>
            <a:lvl8pPr marL="2896468" indent="0">
              <a:buNone/>
              <a:defRPr sz="800"/>
            </a:lvl8pPr>
            <a:lvl9pPr marL="3310252" indent="0">
              <a:buNone/>
              <a:defRPr sz="800"/>
            </a:lvl9pPr>
          </a:lstStyle>
          <a:p>
            <a:pPr lvl="0"/>
            <a:r>
              <a:rPr lang="en-US" smtClean="0"/>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E7B9C3EF-6673-4E05-BB2D-AB33F5773F0E}" type="slidenum">
              <a:rPr lang="en-US"/>
              <a:pPr>
                <a:defRPr/>
              </a:pPr>
              <a:t>‹#›</a:t>
            </a:fld>
            <a:endParaRPr lang="en-US"/>
          </a:p>
        </p:txBody>
      </p:sp>
      <p:sp>
        <p:nvSpPr>
          <p:cNvPr id="7" name="Rectangle 22"/>
          <p:cNvSpPr>
            <a:spLocks noGrp="1" noChangeArrowheads="1"/>
          </p:cNvSpPr>
          <p:nvPr>
            <p:ph type="ftr" sz="quarter" idx="12"/>
          </p:nvPr>
        </p:nvSpPr>
        <p:spPr/>
        <p:txBody>
          <a:bodyPr/>
          <a:lstStyle>
            <a:lvl1pPr>
              <a:defRPr/>
            </a:lvl1pPr>
          </a:lstStyle>
          <a:p>
            <a:pPr>
              <a:defRPr/>
            </a:pPr>
            <a:r>
              <a:rPr lang="en-US"/>
              <a:t>IMS Extremes Workshop, New Delhi, 19 April, 2007</a:t>
            </a:r>
          </a:p>
        </p:txBody>
      </p:sp>
    </p:spTree>
    <p:extLst>
      <p:ext uri="{BB962C8B-B14F-4D97-AF65-F5344CB8AC3E}">
        <p14:creationId xmlns:p14="http://schemas.microsoft.com/office/powerpoint/2010/main" val="374191573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5" y="4800026"/>
            <a:ext cx="5486400" cy="567420"/>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805" y="612065"/>
            <a:ext cx="5486400" cy="4115952"/>
          </a:xfrm>
        </p:spPr>
        <p:txBody>
          <a:bodyPr/>
          <a:lstStyle>
            <a:lvl1pPr marL="0" indent="0">
              <a:buNone/>
              <a:defRPr sz="2900"/>
            </a:lvl1pPr>
            <a:lvl2pPr marL="413780" indent="0">
              <a:buNone/>
              <a:defRPr sz="2500"/>
            </a:lvl2pPr>
            <a:lvl3pPr marL="827561" indent="0">
              <a:buNone/>
              <a:defRPr sz="2200"/>
            </a:lvl3pPr>
            <a:lvl4pPr marL="1241344" indent="0">
              <a:buNone/>
              <a:defRPr sz="1800"/>
            </a:lvl4pPr>
            <a:lvl5pPr marL="1655124" indent="0">
              <a:buNone/>
              <a:defRPr sz="1800"/>
            </a:lvl5pPr>
            <a:lvl6pPr marL="2068906" indent="0">
              <a:buNone/>
              <a:defRPr sz="1800"/>
            </a:lvl6pPr>
            <a:lvl7pPr marL="2482688" indent="0">
              <a:buNone/>
              <a:defRPr sz="1800"/>
            </a:lvl7pPr>
            <a:lvl8pPr marL="2896468" indent="0">
              <a:buNone/>
              <a:defRPr sz="1800"/>
            </a:lvl8pPr>
            <a:lvl9pPr marL="3310252" indent="0">
              <a:buNone/>
              <a:defRPr sz="1800"/>
            </a:lvl9pPr>
          </a:lstStyle>
          <a:p>
            <a:pPr lvl="0"/>
            <a:endParaRPr lang="en-US" noProof="0" smtClean="0"/>
          </a:p>
        </p:txBody>
      </p:sp>
      <p:sp>
        <p:nvSpPr>
          <p:cNvPr id="4" name="Text Placeholder 3"/>
          <p:cNvSpPr>
            <a:spLocks noGrp="1"/>
          </p:cNvSpPr>
          <p:nvPr>
            <p:ph type="body" sz="half" idx="2"/>
          </p:nvPr>
        </p:nvSpPr>
        <p:spPr>
          <a:xfrm>
            <a:off x="1792805" y="5367444"/>
            <a:ext cx="5486400" cy="805044"/>
          </a:xfrm>
        </p:spPr>
        <p:txBody>
          <a:bodyPr/>
          <a:lstStyle>
            <a:lvl1pPr marL="0" indent="0">
              <a:buNone/>
              <a:defRPr sz="1300"/>
            </a:lvl1pPr>
            <a:lvl2pPr marL="413780" indent="0">
              <a:buNone/>
              <a:defRPr sz="1100"/>
            </a:lvl2pPr>
            <a:lvl3pPr marL="827561" indent="0">
              <a:buNone/>
              <a:defRPr sz="900"/>
            </a:lvl3pPr>
            <a:lvl4pPr marL="1241344" indent="0">
              <a:buNone/>
              <a:defRPr sz="800"/>
            </a:lvl4pPr>
            <a:lvl5pPr marL="1655124" indent="0">
              <a:buNone/>
              <a:defRPr sz="800"/>
            </a:lvl5pPr>
            <a:lvl6pPr marL="2068906" indent="0">
              <a:buNone/>
              <a:defRPr sz="800"/>
            </a:lvl6pPr>
            <a:lvl7pPr marL="2482688" indent="0">
              <a:buNone/>
              <a:defRPr sz="800"/>
            </a:lvl7pPr>
            <a:lvl8pPr marL="2896468" indent="0">
              <a:buNone/>
              <a:defRPr sz="800"/>
            </a:lvl8pPr>
            <a:lvl9pPr marL="3310252" indent="0">
              <a:buNone/>
              <a:defRPr sz="800"/>
            </a:lvl9pPr>
          </a:lstStyle>
          <a:p>
            <a:pPr lvl="0"/>
            <a:r>
              <a:rPr lang="en-US" smtClean="0"/>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EEC6B429-DBDF-4521-B207-1AA73D78A997}" type="slidenum">
              <a:rPr lang="en-US"/>
              <a:pPr>
                <a:defRPr/>
              </a:pPr>
              <a:t>‹#›</a:t>
            </a:fld>
            <a:endParaRPr lang="en-US"/>
          </a:p>
        </p:txBody>
      </p:sp>
      <p:sp>
        <p:nvSpPr>
          <p:cNvPr id="7" name="Rectangle 22"/>
          <p:cNvSpPr>
            <a:spLocks noGrp="1" noChangeArrowheads="1"/>
          </p:cNvSpPr>
          <p:nvPr>
            <p:ph type="ftr" sz="quarter" idx="12"/>
          </p:nvPr>
        </p:nvSpPr>
        <p:spPr/>
        <p:txBody>
          <a:bodyPr/>
          <a:lstStyle>
            <a:lvl1pPr>
              <a:defRPr/>
            </a:lvl1pPr>
          </a:lstStyle>
          <a:p>
            <a:pPr>
              <a:defRPr/>
            </a:pPr>
            <a:r>
              <a:rPr lang="en-US"/>
              <a:t>IMS Extremes Workshop, New Delhi, 19 April, 2007</a:t>
            </a:r>
          </a:p>
        </p:txBody>
      </p:sp>
    </p:spTree>
    <p:extLst>
      <p:ext uri="{BB962C8B-B14F-4D97-AF65-F5344CB8AC3E}">
        <p14:creationId xmlns:p14="http://schemas.microsoft.com/office/powerpoint/2010/main" val="148768545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147C1216-8982-4404-BCFF-D66495491B68}" type="slidenum">
              <a:rPr lang="en-US"/>
              <a:pPr>
                <a:defRPr/>
              </a:pPr>
              <a:t>‹#›</a:t>
            </a:fld>
            <a:endParaRPr lang="en-US"/>
          </a:p>
        </p:txBody>
      </p:sp>
      <p:sp>
        <p:nvSpPr>
          <p:cNvPr id="6" name="Rectangle 22"/>
          <p:cNvSpPr>
            <a:spLocks noGrp="1" noChangeArrowheads="1"/>
          </p:cNvSpPr>
          <p:nvPr>
            <p:ph type="ftr" sz="quarter" idx="12"/>
          </p:nvPr>
        </p:nvSpPr>
        <p:spPr/>
        <p:txBody>
          <a:bodyPr/>
          <a:lstStyle>
            <a:lvl1pPr>
              <a:defRPr/>
            </a:lvl1pPr>
          </a:lstStyle>
          <a:p>
            <a:pPr>
              <a:defRPr/>
            </a:pPr>
            <a:r>
              <a:rPr lang="en-US"/>
              <a:t>IMS Extremes Workshop, New Delhi, 19 April, 2007</a:t>
            </a:r>
          </a:p>
        </p:txBody>
      </p:sp>
    </p:spTree>
    <p:extLst>
      <p:ext uri="{BB962C8B-B14F-4D97-AF65-F5344CB8AC3E}">
        <p14:creationId xmlns:p14="http://schemas.microsoft.com/office/powerpoint/2010/main" val="22532349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1200" y="275069"/>
            <a:ext cx="2056320" cy="585133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922" y="275069"/>
            <a:ext cx="6035040" cy="58513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2B64724B-5752-49E9-ABE6-E34A79203827}" type="slidenum">
              <a:rPr lang="en-US"/>
              <a:pPr>
                <a:defRPr/>
              </a:pPr>
              <a:t>‹#›</a:t>
            </a:fld>
            <a:endParaRPr lang="en-US"/>
          </a:p>
        </p:txBody>
      </p:sp>
      <p:sp>
        <p:nvSpPr>
          <p:cNvPr id="6" name="Rectangle 22"/>
          <p:cNvSpPr>
            <a:spLocks noGrp="1" noChangeArrowheads="1"/>
          </p:cNvSpPr>
          <p:nvPr>
            <p:ph type="ftr" sz="quarter" idx="12"/>
          </p:nvPr>
        </p:nvSpPr>
        <p:spPr/>
        <p:txBody>
          <a:bodyPr/>
          <a:lstStyle>
            <a:lvl1pPr>
              <a:defRPr/>
            </a:lvl1pPr>
          </a:lstStyle>
          <a:p>
            <a:pPr>
              <a:defRPr/>
            </a:pPr>
            <a:r>
              <a:rPr lang="en-US"/>
              <a:t>IMS Extremes Workshop, New Delhi, 19 April, 2007</a:t>
            </a:r>
          </a:p>
        </p:txBody>
      </p:sp>
    </p:spTree>
    <p:extLst>
      <p:ext uri="{BB962C8B-B14F-4D97-AF65-F5344CB8AC3E}">
        <p14:creationId xmlns:p14="http://schemas.microsoft.com/office/powerpoint/2010/main" val="33455511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922" y="275069"/>
            <a:ext cx="8229600" cy="585133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dt" sz="half" idx="10"/>
          </p:nvPr>
        </p:nvSpPr>
        <p:spPr/>
        <p:txBody>
          <a:bodyPr/>
          <a:lstStyle>
            <a:lvl1pPr>
              <a:defRPr/>
            </a:lvl1pPr>
          </a:lstStyle>
          <a:p>
            <a:pPr>
              <a:defRPr/>
            </a:pPr>
            <a:endParaRPr lang="en-US"/>
          </a:p>
        </p:txBody>
      </p:sp>
      <p:sp>
        <p:nvSpPr>
          <p:cNvPr id="4" name="Rectangle 3"/>
          <p:cNvSpPr>
            <a:spLocks noGrp="1" noChangeArrowheads="1"/>
          </p:cNvSpPr>
          <p:nvPr>
            <p:ph type="sldNum" sz="quarter" idx="11"/>
          </p:nvPr>
        </p:nvSpPr>
        <p:spPr/>
        <p:txBody>
          <a:bodyPr/>
          <a:lstStyle>
            <a:lvl1pPr>
              <a:defRPr/>
            </a:lvl1pPr>
          </a:lstStyle>
          <a:p>
            <a:pPr>
              <a:defRPr/>
            </a:pPr>
            <a:fld id="{744290F8-4F3E-4C0C-B230-6D2FA782B893}" type="slidenum">
              <a:rPr lang="en-US"/>
              <a:pPr>
                <a:defRPr/>
              </a:pPr>
              <a:t>‹#›</a:t>
            </a:fld>
            <a:endParaRPr lang="en-US"/>
          </a:p>
        </p:txBody>
      </p:sp>
      <p:sp>
        <p:nvSpPr>
          <p:cNvPr id="5" name="Rectangle 22"/>
          <p:cNvSpPr>
            <a:spLocks noGrp="1" noChangeArrowheads="1"/>
          </p:cNvSpPr>
          <p:nvPr>
            <p:ph type="ftr" sz="quarter" idx="12"/>
          </p:nvPr>
        </p:nvSpPr>
        <p:spPr/>
        <p:txBody>
          <a:bodyPr/>
          <a:lstStyle>
            <a:lvl1pPr>
              <a:defRPr/>
            </a:lvl1pPr>
          </a:lstStyle>
          <a:p>
            <a:pPr>
              <a:defRPr/>
            </a:pPr>
            <a:r>
              <a:rPr lang="en-US"/>
              <a:t>IMS Extremes Workshop, New Delhi, 19 April, 2007</a:t>
            </a:r>
          </a:p>
        </p:txBody>
      </p:sp>
    </p:spTree>
    <p:extLst>
      <p:ext uri="{BB962C8B-B14F-4D97-AF65-F5344CB8AC3E}">
        <p14:creationId xmlns:p14="http://schemas.microsoft.com/office/powerpoint/2010/main" val="5615818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922" y="275132"/>
            <a:ext cx="8229600" cy="1142039"/>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920" y="1600009"/>
            <a:ext cx="4044960" cy="452639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125" y="1600009"/>
            <a:ext cx="4046400" cy="452639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FA8032FF-33E7-49F4-BE19-7C4F3CA5EC22}" type="slidenum">
              <a:rPr lang="en-US"/>
              <a:pPr>
                <a:defRPr/>
              </a:pPr>
              <a:t>‹#›</a:t>
            </a:fld>
            <a:endParaRPr lang="en-US"/>
          </a:p>
        </p:txBody>
      </p:sp>
      <p:sp>
        <p:nvSpPr>
          <p:cNvPr id="7" name="Rectangle 22"/>
          <p:cNvSpPr>
            <a:spLocks noGrp="1" noChangeArrowheads="1"/>
          </p:cNvSpPr>
          <p:nvPr>
            <p:ph type="ftr" sz="quarter" idx="12"/>
          </p:nvPr>
        </p:nvSpPr>
        <p:spPr/>
        <p:txBody>
          <a:bodyPr/>
          <a:lstStyle>
            <a:lvl1pPr>
              <a:defRPr/>
            </a:lvl1pPr>
          </a:lstStyle>
          <a:p>
            <a:pPr>
              <a:defRPr/>
            </a:pPr>
            <a:r>
              <a:rPr lang="en-US"/>
              <a:t>IMS Extremes Workshop, New Delhi, 19 April, 2007</a:t>
            </a:r>
          </a:p>
        </p:txBody>
      </p:sp>
    </p:spTree>
    <p:extLst>
      <p:ext uri="{BB962C8B-B14F-4D97-AF65-F5344CB8AC3E}">
        <p14:creationId xmlns:p14="http://schemas.microsoft.com/office/powerpoint/2010/main" val="2925186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168995E8-D595-464A-9FD1-C4FDD05DD351}"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76730256"/>
      </p:ext>
    </p:extLst>
  </p:cSld>
  <p:clrMapOvr>
    <a:masterClrMapping/>
  </p:clrMapOvr>
  <p:transition advClick="0">
    <p:strips dir="rd"/>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4EDE68F-71E6-4ED5-BDF2-639029E005EC}" type="datetimeFigureOut">
              <a:rPr lang="en-US"/>
              <a:pPr>
                <a:defRPr/>
              </a:pPr>
              <a:t>5/15/2019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DE6505-10B7-45A1-971C-42FC14AD32F6}" type="slidenum">
              <a:rPr lang="en-US"/>
              <a:pPr>
                <a:defRPr/>
              </a:pPr>
              <a:t>‹#›</a:t>
            </a:fld>
            <a:endParaRPr lang="en-US"/>
          </a:p>
        </p:txBody>
      </p:sp>
    </p:spTree>
    <p:extLst>
      <p:ext uri="{BB962C8B-B14F-4D97-AF65-F5344CB8AC3E}">
        <p14:creationId xmlns:p14="http://schemas.microsoft.com/office/powerpoint/2010/main" val="88040125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3DC3EAB-AF26-4C0F-BDAE-16996A414AA9}" type="datetimeFigureOut">
              <a:rPr lang="en-US"/>
              <a:pPr>
                <a:defRPr/>
              </a:pPr>
              <a:t>5/15/2019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12CEBC1-9CBE-4C51-8E6C-8EB0CDF1CA5B}" type="slidenum">
              <a:rPr lang="en-US"/>
              <a:pPr>
                <a:defRPr/>
              </a:pPr>
              <a:t>‹#›</a:t>
            </a:fld>
            <a:endParaRPr lang="en-US"/>
          </a:p>
        </p:txBody>
      </p:sp>
    </p:spTree>
    <p:extLst>
      <p:ext uri="{BB962C8B-B14F-4D97-AF65-F5344CB8AC3E}">
        <p14:creationId xmlns:p14="http://schemas.microsoft.com/office/powerpoint/2010/main" val="236095561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77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7" y="458950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A19C68B-4BC1-44AF-A285-F83D19DC04C3}" type="datetimeFigureOut">
              <a:rPr lang="en-US"/>
              <a:pPr>
                <a:defRPr/>
              </a:pPr>
              <a:t>5/15/2019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EBE51F2-6706-4C10-805F-A6D3EC1B6E76}" type="slidenum">
              <a:rPr lang="en-US"/>
              <a:pPr>
                <a:defRPr/>
              </a:pPr>
              <a:t>‹#›</a:t>
            </a:fld>
            <a:endParaRPr lang="en-US"/>
          </a:p>
        </p:txBody>
      </p:sp>
    </p:spTree>
    <p:extLst>
      <p:ext uri="{BB962C8B-B14F-4D97-AF65-F5344CB8AC3E}">
        <p14:creationId xmlns:p14="http://schemas.microsoft.com/office/powerpoint/2010/main" val="211929221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CC07A99-4168-4128-BCFE-74EB7AA254DD}" type="datetimeFigureOut">
              <a:rPr lang="en-US"/>
              <a:pPr>
                <a:defRPr/>
              </a:pPr>
              <a:t>5/15/2019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A7DEB77-4584-4869-AA1E-EBF9F3491D59}" type="slidenum">
              <a:rPr lang="en-US"/>
              <a:pPr>
                <a:defRPr/>
              </a:pPr>
              <a:t>‹#›</a:t>
            </a:fld>
            <a:endParaRPr lang="en-US"/>
          </a:p>
        </p:txBody>
      </p:sp>
    </p:spTree>
    <p:extLst>
      <p:ext uri="{BB962C8B-B14F-4D97-AF65-F5344CB8AC3E}">
        <p14:creationId xmlns:p14="http://schemas.microsoft.com/office/powerpoint/2010/main" val="67995914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9A0416B-ADCF-42F5-8088-2CF9A5D6C6E0}" type="datetimeFigureOut">
              <a:rPr lang="en-US"/>
              <a:pPr>
                <a:defRPr/>
              </a:pPr>
              <a:t>5/15/2019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D3E0060-7788-4914-843B-71DF9F6D28B6}" type="slidenum">
              <a:rPr lang="en-US"/>
              <a:pPr>
                <a:defRPr/>
              </a:pPr>
              <a:t>‹#›</a:t>
            </a:fld>
            <a:endParaRPr lang="en-US"/>
          </a:p>
        </p:txBody>
      </p:sp>
    </p:spTree>
    <p:extLst>
      <p:ext uri="{BB962C8B-B14F-4D97-AF65-F5344CB8AC3E}">
        <p14:creationId xmlns:p14="http://schemas.microsoft.com/office/powerpoint/2010/main" val="153509294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9B8AC99-4643-4EC6-A14D-24C1F10BD587}" type="datetimeFigureOut">
              <a:rPr lang="en-US"/>
              <a:pPr>
                <a:defRPr/>
              </a:pPr>
              <a:t>5/15/2019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F1316A3-1FEB-4FD0-884E-25178C03F0AE}" type="slidenum">
              <a:rPr lang="en-US"/>
              <a:pPr>
                <a:defRPr/>
              </a:pPr>
              <a:t>‹#›</a:t>
            </a:fld>
            <a:endParaRPr lang="en-US"/>
          </a:p>
        </p:txBody>
      </p:sp>
    </p:spTree>
    <p:extLst>
      <p:ext uri="{BB962C8B-B14F-4D97-AF65-F5344CB8AC3E}">
        <p14:creationId xmlns:p14="http://schemas.microsoft.com/office/powerpoint/2010/main" val="107366735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6BD434A-DEAA-4C79-BA89-F8C08831CF81}" type="datetimeFigureOut">
              <a:rPr lang="en-US"/>
              <a:pPr>
                <a:defRPr/>
              </a:pPr>
              <a:t>5/15/2019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0097717-4FF4-4BB6-97F5-56BBB35BAC31}" type="slidenum">
              <a:rPr lang="en-US"/>
              <a:pPr>
                <a:defRPr/>
              </a:pPr>
              <a:t>‹#›</a:t>
            </a:fld>
            <a:endParaRPr lang="en-US"/>
          </a:p>
        </p:txBody>
      </p:sp>
    </p:spTree>
    <p:extLst>
      <p:ext uri="{BB962C8B-B14F-4D97-AF65-F5344CB8AC3E}">
        <p14:creationId xmlns:p14="http://schemas.microsoft.com/office/powerpoint/2010/main" val="62149499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6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CBB894D-5310-4B01-9AB4-0EFAEC7469FC}" type="datetimeFigureOut">
              <a:rPr lang="en-US"/>
              <a:pPr>
                <a:defRPr/>
              </a:pPr>
              <a:t>5/15/2019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9D19991-284D-448C-8BFE-CD5896F3801F}" type="slidenum">
              <a:rPr lang="en-US"/>
              <a:pPr>
                <a:defRPr/>
              </a:pPr>
              <a:t>‹#›</a:t>
            </a:fld>
            <a:endParaRPr lang="en-US"/>
          </a:p>
        </p:txBody>
      </p:sp>
    </p:spTree>
    <p:extLst>
      <p:ext uri="{BB962C8B-B14F-4D97-AF65-F5344CB8AC3E}">
        <p14:creationId xmlns:p14="http://schemas.microsoft.com/office/powerpoint/2010/main" val="177677326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6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1FE9E02-7E77-447B-82F5-90C1C5F396B9}" type="datetimeFigureOut">
              <a:rPr lang="en-US"/>
              <a:pPr>
                <a:defRPr/>
              </a:pPr>
              <a:t>5/15/2019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2EBD606-95F3-47EA-AA77-B56422A6747D}" type="slidenum">
              <a:rPr lang="en-US"/>
              <a:pPr>
                <a:defRPr/>
              </a:pPr>
              <a:t>‹#›</a:t>
            </a:fld>
            <a:endParaRPr lang="en-US"/>
          </a:p>
        </p:txBody>
      </p:sp>
    </p:spTree>
    <p:extLst>
      <p:ext uri="{BB962C8B-B14F-4D97-AF65-F5344CB8AC3E}">
        <p14:creationId xmlns:p14="http://schemas.microsoft.com/office/powerpoint/2010/main" val="130637371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60699EE-F1C8-4116-9890-B28C62B82C2D}" type="datetimeFigureOut">
              <a:rPr lang="en-US"/>
              <a:pPr>
                <a:defRPr/>
              </a:pPr>
              <a:t>5/15/2019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9F5D618-F93A-44B9-A185-C024D3F246A3}" type="slidenum">
              <a:rPr lang="en-US"/>
              <a:pPr>
                <a:defRPr/>
              </a:pPr>
              <a:t>‹#›</a:t>
            </a:fld>
            <a:endParaRPr lang="en-US"/>
          </a:p>
        </p:txBody>
      </p:sp>
    </p:spTree>
    <p:extLst>
      <p:ext uri="{BB962C8B-B14F-4D97-AF65-F5344CB8AC3E}">
        <p14:creationId xmlns:p14="http://schemas.microsoft.com/office/powerpoint/2010/main" val="34841005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549107C5-F7DB-4F5D-92C0-910F04831E91}"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86817817"/>
      </p:ext>
    </p:extLst>
  </p:cSld>
  <p:clrMapOvr>
    <a:masterClrMapping/>
  </p:clrMapOvr>
  <p:transition advClick="0">
    <p:strips dir="rd"/>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DD867D8-8983-4F74-8E05-546862C4F4C2}" type="datetimeFigureOut">
              <a:rPr lang="en-US"/>
              <a:pPr>
                <a:defRPr/>
              </a:pPr>
              <a:t>5/15/2019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50D2677-95F1-45A6-8303-39AE454B9A49}" type="slidenum">
              <a:rPr lang="en-US"/>
              <a:pPr>
                <a:defRPr/>
              </a:pPr>
              <a:t>‹#›</a:t>
            </a:fld>
            <a:endParaRPr lang="en-US"/>
          </a:p>
        </p:txBody>
      </p:sp>
    </p:spTree>
    <p:extLst>
      <p:ext uri="{BB962C8B-B14F-4D97-AF65-F5344CB8AC3E}">
        <p14:creationId xmlns:p14="http://schemas.microsoft.com/office/powerpoint/2010/main" val="144534275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3"/>
          <p:cNvSpPr>
            <a:spLocks noGrp="1" noChangeArrowheads="1"/>
          </p:cNvSpPr>
          <p:nvPr>
            <p:ph type="ftr" idx="10"/>
          </p:nvPr>
        </p:nvSpPr>
        <p:spPr/>
        <p:txBody>
          <a:bodyPr/>
          <a:lstStyle>
            <a:lvl1pPr defTabSz="914400">
              <a:buSzTx/>
              <a:defRPr/>
            </a:lvl1pPr>
          </a:lstStyle>
          <a:p>
            <a:pPr>
              <a:defRPr/>
            </a:pPr>
            <a:r>
              <a:rPr lang="en-US" altLang="en-US"/>
              <a:t>IMS Extremes Workshop, New Delhi, 19 April, 2007</a:t>
            </a:r>
          </a:p>
        </p:txBody>
      </p:sp>
      <p:sp>
        <p:nvSpPr>
          <p:cNvPr id="5" name="Rectangle 14"/>
          <p:cNvSpPr>
            <a:spLocks noGrp="1" noChangeArrowheads="1"/>
          </p:cNvSpPr>
          <p:nvPr>
            <p:ph type="sldNum" idx="11"/>
          </p:nvPr>
        </p:nvSpPr>
        <p:spPr/>
        <p:txBody>
          <a:bodyPr/>
          <a:lstStyle>
            <a:lvl1pPr defTabSz="914400">
              <a:buSzTx/>
              <a:defRPr/>
            </a:lvl1pPr>
          </a:lstStyle>
          <a:p>
            <a:pPr>
              <a:defRPr/>
            </a:pPr>
            <a:fld id="{56E9FF08-54F5-4AF6-B72E-39D2214C7D18}" type="slidenum">
              <a:rPr lang="en-US" altLang="en-US"/>
              <a:pPr>
                <a:defRPr/>
              </a:pPr>
              <a:t>‹#›</a:t>
            </a:fld>
            <a:endParaRPr lang="en-US" altLang="en-US"/>
          </a:p>
        </p:txBody>
      </p:sp>
    </p:spTree>
    <p:extLst>
      <p:ext uri="{BB962C8B-B14F-4D97-AF65-F5344CB8AC3E}">
        <p14:creationId xmlns:p14="http://schemas.microsoft.com/office/powerpoint/2010/main" val="347875221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ftr" idx="10"/>
          </p:nvPr>
        </p:nvSpPr>
        <p:spPr/>
        <p:txBody>
          <a:bodyPr/>
          <a:lstStyle>
            <a:lvl1pPr defTabSz="914400">
              <a:buSzTx/>
              <a:defRPr/>
            </a:lvl1pPr>
          </a:lstStyle>
          <a:p>
            <a:pPr>
              <a:defRPr/>
            </a:pPr>
            <a:r>
              <a:rPr lang="en-US" altLang="en-US"/>
              <a:t>IMS Extremes Workshop, New Delhi, 19 April, 2007</a:t>
            </a:r>
          </a:p>
        </p:txBody>
      </p:sp>
      <p:sp>
        <p:nvSpPr>
          <p:cNvPr id="5" name="Rectangle 14"/>
          <p:cNvSpPr>
            <a:spLocks noGrp="1" noChangeArrowheads="1"/>
          </p:cNvSpPr>
          <p:nvPr>
            <p:ph type="sldNum" idx="11"/>
          </p:nvPr>
        </p:nvSpPr>
        <p:spPr/>
        <p:txBody>
          <a:bodyPr/>
          <a:lstStyle>
            <a:lvl1pPr defTabSz="914400">
              <a:buSzTx/>
              <a:defRPr/>
            </a:lvl1pPr>
          </a:lstStyle>
          <a:p>
            <a:pPr>
              <a:defRPr/>
            </a:pPr>
            <a:fld id="{6FCA8846-582F-4864-99C4-1E3F01753C39}" type="slidenum">
              <a:rPr lang="en-US" altLang="en-US"/>
              <a:pPr>
                <a:defRPr/>
              </a:pPr>
              <a:t>‹#›</a:t>
            </a:fld>
            <a:endParaRPr lang="en-US" altLang="en-US"/>
          </a:p>
        </p:txBody>
      </p:sp>
    </p:spTree>
    <p:extLst>
      <p:ext uri="{BB962C8B-B14F-4D97-AF65-F5344CB8AC3E}">
        <p14:creationId xmlns:p14="http://schemas.microsoft.com/office/powerpoint/2010/main" val="89710817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3"/>
          <p:cNvSpPr>
            <a:spLocks noGrp="1" noChangeArrowheads="1"/>
          </p:cNvSpPr>
          <p:nvPr>
            <p:ph type="ftr" idx="10"/>
          </p:nvPr>
        </p:nvSpPr>
        <p:spPr/>
        <p:txBody>
          <a:bodyPr/>
          <a:lstStyle>
            <a:lvl1pPr defTabSz="914400">
              <a:buSzTx/>
              <a:defRPr/>
            </a:lvl1pPr>
          </a:lstStyle>
          <a:p>
            <a:pPr>
              <a:defRPr/>
            </a:pPr>
            <a:r>
              <a:rPr lang="en-US" altLang="en-US"/>
              <a:t>IMS Extremes Workshop, New Delhi, 19 April, 2007</a:t>
            </a:r>
          </a:p>
        </p:txBody>
      </p:sp>
      <p:sp>
        <p:nvSpPr>
          <p:cNvPr id="5" name="Rectangle 14"/>
          <p:cNvSpPr>
            <a:spLocks noGrp="1" noChangeArrowheads="1"/>
          </p:cNvSpPr>
          <p:nvPr>
            <p:ph type="sldNum" idx="11"/>
          </p:nvPr>
        </p:nvSpPr>
        <p:spPr/>
        <p:txBody>
          <a:bodyPr/>
          <a:lstStyle>
            <a:lvl1pPr defTabSz="914400">
              <a:buSzTx/>
              <a:defRPr/>
            </a:lvl1pPr>
          </a:lstStyle>
          <a:p>
            <a:pPr>
              <a:defRPr/>
            </a:pPr>
            <a:fld id="{F0170389-9938-4B63-BA48-8512EA05714E}" type="slidenum">
              <a:rPr lang="en-US" altLang="en-US"/>
              <a:pPr>
                <a:defRPr/>
              </a:pPr>
              <a:t>‹#›</a:t>
            </a:fld>
            <a:endParaRPr lang="en-US" altLang="en-US"/>
          </a:p>
        </p:txBody>
      </p:sp>
    </p:spTree>
    <p:extLst>
      <p:ext uri="{BB962C8B-B14F-4D97-AF65-F5344CB8AC3E}">
        <p14:creationId xmlns:p14="http://schemas.microsoft.com/office/powerpoint/2010/main" val="22562526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2" y="1935163"/>
            <a:ext cx="4037013" cy="4386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4" y="1935163"/>
            <a:ext cx="4037012" cy="4386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3"/>
          <p:cNvSpPr>
            <a:spLocks noGrp="1" noChangeArrowheads="1"/>
          </p:cNvSpPr>
          <p:nvPr>
            <p:ph type="ftr" idx="10"/>
          </p:nvPr>
        </p:nvSpPr>
        <p:spPr/>
        <p:txBody>
          <a:bodyPr/>
          <a:lstStyle>
            <a:lvl1pPr defTabSz="914400">
              <a:buSzTx/>
              <a:defRPr/>
            </a:lvl1pPr>
          </a:lstStyle>
          <a:p>
            <a:pPr>
              <a:defRPr/>
            </a:pPr>
            <a:r>
              <a:rPr lang="en-US" altLang="en-US"/>
              <a:t>IMS Extremes Workshop, New Delhi, 19 April, 2007</a:t>
            </a:r>
          </a:p>
        </p:txBody>
      </p:sp>
      <p:sp>
        <p:nvSpPr>
          <p:cNvPr id="6" name="Rectangle 14"/>
          <p:cNvSpPr>
            <a:spLocks noGrp="1" noChangeArrowheads="1"/>
          </p:cNvSpPr>
          <p:nvPr>
            <p:ph type="sldNum" idx="11"/>
          </p:nvPr>
        </p:nvSpPr>
        <p:spPr/>
        <p:txBody>
          <a:bodyPr/>
          <a:lstStyle>
            <a:lvl1pPr defTabSz="914400">
              <a:buSzTx/>
              <a:defRPr/>
            </a:lvl1pPr>
          </a:lstStyle>
          <a:p>
            <a:pPr>
              <a:defRPr/>
            </a:pPr>
            <a:fld id="{3A82902C-6B7A-4915-AC1E-B7B629BF0DB9}" type="slidenum">
              <a:rPr lang="en-US" altLang="en-US"/>
              <a:pPr>
                <a:defRPr/>
              </a:pPr>
              <a:t>‹#›</a:t>
            </a:fld>
            <a:endParaRPr lang="en-US" altLang="en-US"/>
          </a:p>
        </p:txBody>
      </p:sp>
    </p:spTree>
    <p:extLst>
      <p:ext uri="{BB962C8B-B14F-4D97-AF65-F5344CB8AC3E}">
        <p14:creationId xmlns:p14="http://schemas.microsoft.com/office/powerpoint/2010/main" val="306790574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3"/>
          <p:cNvSpPr>
            <a:spLocks noGrp="1" noChangeArrowheads="1"/>
          </p:cNvSpPr>
          <p:nvPr>
            <p:ph type="ftr" idx="10"/>
          </p:nvPr>
        </p:nvSpPr>
        <p:spPr/>
        <p:txBody>
          <a:bodyPr/>
          <a:lstStyle>
            <a:lvl1pPr defTabSz="914400">
              <a:buSzTx/>
              <a:defRPr/>
            </a:lvl1pPr>
          </a:lstStyle>
          <a:p>
            <a:pPr>
              <a:defRPr/>
            </a:pPr>
            <a:r>
              <a:rPr lang="en-US" altLang="en-US"/>
              <a:t>IMS Extremes Workshop, New Delhi, 19 April, 2007</a:t>
            </a:r>
          </a:p>
        </p:txBody>
      </p:sp>
      <p:sp>
        <p:nvSpPr>
          <p:cNvPr id="8" name="Rectangle 14"/>
          <p:cNvSpPr>
            <a:spLocks noGrp="1" noChangeArrowheads="1"/>
          </p:cNvSpPr>
          <p:nvPr>
            <p:ph type="sldNum" idx="11"/>
          </p:nvPr>
        </p:nvSpPr>
        <p:spPr/>
        <p:txBody>
          <a:bodyPr/>
          <a:lstStyle>
            <a:lvl1pPr defTabSz="914400">
              <a:buSzTx/>
              <a:defRPr/>
            </a:lvl1pPr>
          </a:lstStyle>
          <a:p>
            <a:pPr>
              <a:defRPr/>
            </a:pPr>
            <a:fld id="{069D2867-6079-474B-AA61-33AB529319D0}" type="slidenum">
              <a:rPr lang="en-US" altLang="en-US"/>
              <a:pPr>
                <a:defRPr/>
              </a:pPr>
              <a:t>‹#›</a:t>
            </a:fld>
            <a:endParaRPr lang="en-US" altLang="en-US"/>
          </a:p>
        </p:txBody>
      </p:sp>
    </p:spTree>
    <p:extLst>
      <p:ext uri="{BB962C8B-B14F-4D97-AF65-F5344CB8AC3E}">
        <p14:creationId xmlns:p14="http://schemas.microsoft.com/office/powerpoint/2010/main" val="4785895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3"/>
          <p:cNvSpPr>
            <a:spLocks noGrp="1" noChangeArrowheads="1"/>
          </p:cNvSpPr>
          <p:nvPr>
            <p:ph type="ftr" idx="10"/>
          </p:nvPr>
        </p:nvSpPr>
        <p:spPr/>
        <p:txBody>
          <a:bodyPr/>
          <a:lstStyle>
            <a:lvl1pPr defTabSz="914400">
              <a:buSzTx/>
              <a:defRPr/>
            </a:lvl1pPr>
          </a:lstStyle>
          <a:p>
            <a:pPr>
              <a:defRPr/>
            </a:pPr>
            <a:r>
              <a:rPr lang="en-US" altLang="en-US"/>
              <a:t>IMS Extremes Workshop, New Delhi, 19 April, 2007</a:t>
            </a:r>
          </a:p>
        </p:txBody>
      </p:sp>
      <p:sp>
        <p:nvSpPr>
          <p:cNvPr id="4" name="Rectangle 14"/>
          <p:cNvSpPr>
            <a:spLocks noGrp="1" noChangeArrowheads="1"/>
          </p:cNvSpPr>
          <p:nvPr>
            <p:ph type="sldNum" idx="11"/>
          </p:nvPr>
        </p:nvSpPr>
        <p:spPr/>
        <p:txBody>
          <a:bodyPr/>
          <a:lstStyle>
            <a:lvl1pPr defTabSz="914400">
              <a:buSzTx/>
              <a:defRPr/>
            </a:lvl1pPr>
          </a:lstStyle>
          <a:p>
            <a:pPr>
              <a:defRPr/>
            </a:pPr>
            <a:fld id="{38FA473C-47D7-419F-81C4-3B435BB61E07}" type="slidenum">
              <a:rPr lang="en-US" altLang="en-US"/>
              <a:pPr>
                <a:defRPr/>
              </a:pPr>
              <a:t>‹#›</a:t>
            </a:fld>
            <a:endParaRPr lang="en-US" altLang="en-US"/>
          </a:p>
        </p:txBody>
      </p:sp>
    </p:spTree>
    <p:extLst>
      <p:ext uri="{BB962C8B-B14F-4D97-AF65-F5344CB8AC3E}">
        <p14:creationId xmlns:p14="http://schemas.microsoft.com/office/powerpoint/2010/main" val="16669144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ftr" idx="10"/>
          </p:nvPr>
        </p:nvSpPr>
        <p:spPr/>
        <p:txBody>
          <a:bodyPr/>
          <a:lstStyle>
            <a:lvl1pPr defTabSz="914400">
              <a:buSzTx/>
              <a:defRPr/>
            </a:lvl1pPr>
          </a:lstStyle>
          <a:p>
            <a:pPr>
              <a:defRPr/>
            </a:pPr>
            <a:r>
              <a:rPr lang="en-US" altLang="en-US"/>
              <a:t>IMS Extremes Workshop, New Delhi, 19 April, 2007</a:t>
            </a:r>
          </a:p>
        </p:txBody>
      </p:sp>
      <p:sp>
        <p:nvSpPr>
          <p:cNvPr id="3" name="Rectangle 14"/>
          <p:cNvSpPr>
            <a:spLocks noGrp="1" noChangeArrowheads="1"/>
          </p:cNvSpPr>
          <p:nvPr>
            <p:ph type="sldNum" idx="11"/>
          </p:nvPr>
        </p:nvSpPr>
        <p:spPr/>
        <p:txBody>
          <a:bodyPr/>
          <a:lstStyle>
            <a:lvl1pPr defTabSz="914400">
              <a:buSzTx/>
              <a:defRPr/>
            </a:lvl1pPr>
          </a:lstStyle>
          <a:p>
            <a:pPr>
              <a:defRPr/>
            </a:pPr>
            <a:fld id="{10A4814B-6D0D-43C3-8FC8-7FF44380B19A}" type="slidenum">
              <a:rPr lang="en-US" altLang="en-US"/>
              <a:pPr>
                <a:defRPr/>
              </a:pPr>
              <a:t>‹#›</a:t>
            </a:fld>
            <a:endParaRPr lang="en-US" altLang="en-US"/>
          </a:p>
        </p:txBody>
      </p:sp>
    </p:spTree>
    <p:extLst>
      <p:ext uri="{BB962C8B-B14F-4D97-AF65-F5344CB8AC3E}">
        <p14:creationId xmlns:p14="http://schemas.microsoft.com/office/powerpoint/2010/main" val="302531011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3"/>
          <p:cNvSpPr>
            <a:spLocks noGrp="1" noChangeArrowheads="1"/>
          </p:cNvSpPr>
          <p:nvPr>
            <p:ph type="ftr" idx="10"/>
          </p:nvPr>
        </p:nvSpPr>
        <p:spPr/>
        <p:txBody>
          <a:bodyPr/>
          <a:lstStyle>
            <a:lvl1pPr defTabSz="914400">
              <a:buSzTx/>
              <a:defRPr/>
            </a:lvl1pPr>
          </a:lstStyle>
          <a:p>
            <a:pPr>
              <a:defRPr/>
            </a:pPr>
            <a:r>
              <a:rPr lang="en-US" altLang="en-US"/>
              <a:t>IMS Extremes Workshop, New Delhi, 19 April, 2007</a:t>
            </a:r>
          </a:p>
        </p:txBody>
      </p:sp>
      <p:sp>
        <p:nvSpPr>
          <p:cNvPr id="6" name="Rectangle 14"/>
          <p:cNvSpPr>
            <a:spLocks noGrp="1" noChangeArrowheads="1"/>
          </p:cNvSpPr>
          <p:nvPr>
            <p:ph type="sldNum" idx="11"/>
          </p:nvPr>
        </p:nvSpPr>
        <p:spPr/>
        <p:txBody>
          <a:bodyPr/>
          <a:lstStyle>
            <a:lvl1pPr defTabSz="914400">
              <a:buSzTx/>
              <a:defRPr/>
            </a:lvl1pPr>
          </a:lstStyle>
          <a:p>
            <a:pPr>
              <a:defRPr/>
            </a:pPr>
            <a:fld id="{B2BBD8AE-9391-4FC4-A401-E42299F9E47B}" type="slidenum">
              <a:rPr lang="en-US" altLang="en-US"/>
              <a:pPr>
                <a:defRPr/>
              </a:pPr>
              <a:t>‹#›</a:t>
            </a:fld>
            <a:endParaRPr lang="en-US" altLang="en-US"/>
          </a:p>
        </p:txBody>
      </p:sp>
    </p:spTree>
    <p:extLst>
      <p:ext uri="{BB962C8B-B14F-4D97-AF65-F5344CB8AC3E}">
        <p14:creationId xmlns:p14="http://schemas.microsoft.com/office/powerpoint/2010/main" val="147748877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3"/>
          <p:cNvSpPr>
            <a:spLocks noGrp="1" noChangeArrowheads="1"/>
          </p:cNvSpPr>
          <p:nvPr>
            <p:ph type="ftr" idx="10"/>
          </p:nvPr>
        </p:nvSpPr>
        <p:spPr/>
        <p:txBody>
          <a:bodyPr/>
          <a:lstStyle>
            <a:lvl1pPr defTabSz="914400">
              <a:buSzTx/>
              <a:defRPr/>
            </a:lvl1pPr>
          </a:lstStyle>
          <a:p>
            <a:pPr>
              <a:defRPr/>
            </a:pPr>
            <a:r>
              <a:rPr lang="en-US" altLang="en-US"/>
              <a:t>IMS Extremes Workshop, New Delhi, 19 April, 2007</a:t>
            </a:r>
          </a:p>
        </p:txBody>
      </p:sp>
      <p:sp>
        <p:nvSpPr>
          <p:cNvPr id="6" name="Rectangle 14"/>
          <p:cNvSpPr>
            <a:spLocks noGrp="1" noChangeArrowheads="1"/>
          </p:cNvSpPr>
          <p:nvPr>
            <p:ph type="sldNum" idx="11"/>
          </p:nvPr>
        </p:nvSpPr>
        <p:spPr/>
        <p:txBody>
          <a:bodyPr/>
          <a:lstStyle>
            <a:lvl1pPr defTabSz="914400">
              <a:buSzTx/>
              <a:defRPr/>
            </a:lvl1pPr>
          </a:lstStyle>
          <a:p>
            <a:pPr>
              <a:defRPr/>
            </a:pPr>
            <a:fld id="{3D71D30C-5E6F-4392-97CE-788AD970DFC6}" type="slidenum">
              <a:rPr lang="en-US" altLang="en-US"/>
              <a:pPr>
                <a:defRPr/>
              </a:pPr>
              <a:t>‹#›</a:t>
            </a:fld>
            <a:endParaRPr lang="en-US" altLang="en-US"/>
          </a:p>
        </p:txBody>
      </p:sp>
    </p:spTree>
    <p:extLst>
      <p:ext uri="{BB962C8B-B14F-4D97-AF65-F5344CB8AC3E}">
        <p14:creationId xmlns:p14="http://schemas.microsoft.com/office/powerpoint/2010/main" val="30895580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867" indent="0">
              <a:buNone/>
              <a:defRPr sz="1200"/>
            </a:lvl2pPr>
            <a:lvl3pPr marL="913737" indent="0">
              <a:buNone/>
              <a:defRPr sz="1000"/>
            </a:lvl3pPr>
            <a:lvl4pPr marL="1370606" indent="0">
              <a:buNone/>
              <a:defRPr sz="900"/>
            </a:lvl4pPr>
            <a:lvl5pPr marL="1827473" indent="0">
              <a:buNone/>
              <a:defRPr sz="900"/>
            </a:lvl5pPr>
            <a:lvl6pPr marL="2284342" indent="0">
              <a:buNone/>
              <a:defRPr sz="900"/>
            </a:lvl6pPr>
            <a:lvl7pPr marL="2741210" indent="0">
              <a:buNone/>
              <a:defRPr sz="900"/>
            </a:lvl7pPr>
            <a:lvl8pPr marL="3198076" indent="0">
              <a:buNone/>
              <a:defRPr sz="900"/>
            </a:lvl8pPr>
            <a:lvl9pPr marL="3654946"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0DFC25B9-2179-4B61-85B1-5FCEE44F373B}"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38333725"/>
      </p:ext>
    </p:extLst>
  </p:cSld>
  <p:clrMapOvr>
    <a:masterClrMapping/>
  </p:clrMapOvr>
  <p:transition advClick="0">
    <p:strips dir="rd"/>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ftr" idx="10"/>
          </p:nvPr>
        </p:nvSpPr>
        <p:spPr/>
        <p:txBody>
          <a:bodyPr/>
          <a:lstStyle>
            <a:lvl1pPr defTabSz="914400">
              <a:buSzTx/>
              <a:defRPr/>
            </a:lvl1pPr>
          </a:lstStyle>
          <a:p>
            <a:pPr>
              <a:defRPr/>
            </a:pPr>
            <a:r>
              <a:rPr lang="en-US" altLang="en-US"/>
              <a:t>IMS Extremes Workshop, New Delhi, 19 April, 2007</a:t>
            </a:r>
          </a:p>
        </p:txBody>
      </p:sp>
      <p:sp>
        <p:nvSpPr>
          <p:cNvPr id="5" name="Rectangle 14"/>
          <p:cNvSpPr>
            <a:spLocks noGrp="1" noChangeArrowheads="1"/>
          </p:cNvSpPr>
          <p:nvPr>
            <p:ph type="sldNum" idx="11"/>
          </p:nvPr>
        </p:nvSpPr>
        <p:spPr/>
        <p:txBody>
          <a:bodyPr/>
          <a:lstStyle>
            <a:lvl1pPr defTabSz="914400">
              <a:buSzTx/>
              <a:defRPr/>
            </a:lvl1pPr>
          </a:lstStyle>
          <a:p>
            <a:pPr>
              <a:defRPr/>
            </a:pPr>
            <a:fld id="{DCA7CAE9-8EFD-4E5D-BBF5-16E59534FA6B}" type="slidenum">
              <a:rPr lang="en-US" altLang="en-US"/>
              <a:pPr>
                <a:defRPr/>
              </a:pPr>
              <a:t>‹#›</a:t>
            </a:fld>
            <a:endParaRPr lang="en-US" altLang="en-US"/>
          </a:p>
        </p:txBody>
      </p:sp>
    </p:spTree>
    <p:extLst>
      <p:ext uri="{BB962C8B-B14F-4D97-AF65-F5344CB8AC3E}">
        <p14:creationId xmlns:p14="http://schemas.microsoft.com/office/powerpoint/2010/main" val="62097086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814" y="704852"/>
            <a:ext cx="2055812" cy="5616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2" y="704852"/>
            <a:ext cx="6018213" cy="5616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ftr" idx="10"/>
          </p:nvPr>
        </p:nvSpPr>
        <p:spPr/>
        <p:txBody>
          <a:bodyPr/>
          <a:lstStyle>
            <a:lvl1pPr defTabSz="914400">
              <a:buSzTx/>
              <a:defRPr/>
            </a:lvl1pPr>
          </a:lstStyle>
          <a:p>
            <a:pPr>
              <a:defRPr/>
            </a:pPr>
            <a:r>
              <a:rPr lang="en-US" altLang="en-US"/>
              <a:t>IMS Extremes Workshop, New Delhi, 19 April, 2007</a:t>
            </a:r>
          </a:p>
        </p:txBody>
      </p:sp>
      <p:sp>
        <p:nvSpPr>
          <p:cNvPr id="5" name="Rectangle 14"/>
          <p:cNvSpPr>
            <a:spLocks noGrp="1" noChangeArrowheads="1"/>
          </p:cNvSpPr>
          <p:nvPr>
            <p:ph type="sldNum" idx="11"/>
          </p:nvPr>
        </p:nvSpPr>
        <p:spPr/>
        <p:txBody>
          <a:bodyPr/>
          <a:lstStyle>
            <a:lvl1pPr defTabSz="914400">
              <a:buSzTx/>
              <a:defRPr/>
            </a:lvl1pPr>
          </a:lstStyle>
          <a:p>
            <a:pPr>
              <a:defRPr/>
            </a:pPr>
            <a:fld id="{4708726B-EE8B-418F-B36B-17CD633D7202}" type="slidenum">
              <a:rPr lang="en-US" altLang="en-US"/>
              <a:pPr>
                <a:defRPr/>
              </a:pPr>
              <a:t>‹#›</a:t>
            </a:fld>
            <a:endParaRPr lang="en-US" altLang="en-US"/>
          </a:p>
        </p:txBody>
      </p:sp>
    </p:spTree>
    <p:extLst>
      <p:ext uri="{BB962C8B-B14F-4D97-AF65-F5344CB8AC3E}">
        <p14:creationId xmlns:p14="http://schemas.microsoft.com/office/powerpoint/2010/main" val="379810650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4" y="28"/>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dirty="0">
                  <a:solidFill>
                    <a:srgbClr val="FFFFFF"/>
                  </a:solidFill>
                  <a:latin typeface="Arial" pitchFamily="34" charset="0"/>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dirty="0">
                  <a:solidFill>
                    <a:srgbClr val="FFFFFF"/>
                  </a:solidFill>
                  <a:latin typeface="Arial" pitchFamily="34" charset="0"/>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dirty="0">
                  <a:solidFill>
                    <a:srgbClr val="FFFFFF"/>
                  </a:solidFill>
                  <a:latin typeface="Arial" pitchFamily="34" charset="0"/>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latin typeface="Arial" pitchFamily="34" charset="0"/>
                  <a:cs typeface="+mn-cs"/>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dirty="0">
                  <a:solidFill>
                    <a:srgbClr val="FFFFFF"/>
                  </a:solidFill>
                  <a:latin typeface="Arial" pitchFamily="34" charset="0"/>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dirty="0">
                <a:solidFill>
                  <a:srgbClr val="FFFFFF"/>
                </a:solidFill>
                <a:latin typeface="Arial" pitchFamily="34" charset="0"/>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latin typeface="Arial" pitchFamily="34" charset="0"/>
                <a:cs typeface="+mn-cs"/>
              </a:endParaRPr>
            </a:p>
          </p:txBody>
        </p:sp>
      </p:grpSp>
      <p:sp>
        <p:nvSpPr>
          <p:cNvPr id="1442827" name="Rectangle 11"/>
          <p:cNvSpPr>
            <a:spLocks noGrp="1" noChangeArrowheads="1"/>
          </p:cNvSpPr>
          <p:nvPr>
            <p:ph type="ctrTitle" sz="quarter"/>
          </p:nvPr>
        </p:nvSpPr>
        <p:spPr>
          <a:xfrm>
            <a:off x="685800" y="1736777"/>
            <a:ext cx="7772400" cy="1920875"/>
          </a:xfrm>
        </p:spPr>
        <p:txBody>
          <a:bodyPr/>
          <a:lstStyle>
            <a:lvl1pPr>
              <a:defRPr sz="6000"/>
            </a:lvl1pPr>
          </a:lstStyle>
          <a:p>
            <a:r>
              <a:rPr lang="en-US"/>
              <a:t>Click to edit Master title style</a:t>
            </a:r>
          </a:p>
        </p:txBody>
      </p:sp>
      <p:sp>
        <p:nvSpPr>
          <p:cNvPr id="1442828" name="Rectangle 12"/>
          <p:cNvSpPr>
            <a:spLocks noGrp="1" noChangeArrowheads="1"/>
          </p:cNvSpPr>
          <p:nvPr>
            <p:ph type="subTitle" sz="quarter" idx="1"/>
          </p:nvPr>
        </p:nvSpPr>
        <p:spPr>
          <a:xfrm>
            <a:off x="1371600" y="3886202"/>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4FBF79D7-24B6-4E61-BD60-78468F4895A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41561235"/>
      </p:ext>
    </p:extLst>
  </p:cSld>
  <p:clrMapOvr>
    <a:masterClrMapping/>
  </p:clrMapOvr>
  <p:transition>
    <p:strips dir="rd"/>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256531C5-E626-4A7F-8D1F-D3694D03B077}" type="slidenum">
              <a:rPr lang="en-US">
                <a:solidFill>
                  <a:srgbClr val="FFFFFF"/>
                </a:solidFill>
              </a:rPr>
              <a:pPr>
                <a:defRPr/>
              </a:pPr>
              <a:t>‹#›</a:t>
            </a:fld>
            <a:endParaRPr lang="en-US" dirty="0">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41835100"/>
      </p:ext>
    </p:extLst>
  </p:cSld>
  <p:clrMapOvr>
    <a:masterClrMapping/>
  </p:clrMapOvr>
  <p:transition>
    <p:strips dir="rd"/>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062" indent="0">
              <a:buNone/>
              <a:defRPr sz="1800"/>
            </a:lvl2pPr>
            <a:lvl3pPr marL="912127" indent="0">
              <a:buNone/>
              <a:defRPr sz="1600"/>
            </a:lvl3pPr>
            <a:lvl4pPr marL="1368193" indent="0">
              <a:buNone/>
              <a:defRPr sz="1400"/>
            </a:lvl4pPr>
            <a:lvl5pPr marL="1824255" indent="0">
              <a:buNone/>
              <a:defRPr sz="1400"/>
            </a:lvl5pPr>
            <a:lvl6pPr marL="2280321" indent="0">
              <a:buNone/>
              <a:defRPr sz="1400"/>
            </a:lvl6pPr>
            <a:lvl7pPr marL="2736382" indent="0">
              <a:buNone/>
              <a:defRPr sz="1400"/>
            </a:lvl7pPr>
            <a:lvl8pPr marL="3192440" indent="0">
              <a:buNone/>
              <a:defRPr sz="1400"/>
            </a:lvl8pPr>
            <a:lvl9pPr marL="3648509"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5E04F6C-6C62-4EA6-98C3-FF7D9EBDFCDD}" type="slidenum">
              <a:rPr lang="en-US">
                <a:solidFill>
                  <a:srgbClr val="FFFFFF"/>
                </a:solidFill>
              </a:rPr>
              <a:pPr>
                <a:defRPr/>
              </a:pPr>
              <a:t>‹#›</a:t>
            </a:fld>
            <a:endParaRPr lang="en-US" dirty="0">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15958844"/>
      </p:ext>
    </p:extLst>
  </p:cSld>
  <p:clrMapOvr>
    <a:masterClrMapping/>
  </p:clrMapOvr>
  <p:transition>
    <p:strips dir="rd"/>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8DCC391B-6DF6-4662-B1E3-F6B6D37F7C84}" type="slidenum">
              <a:rPr lang="en-US">
                <a:solidFill>
                  <a:srgbClr val="FFFFFF"/>
                </a:solidFill>
              </a:rPr>
              <a:pPr>
                <a:defRPr/>
              </a:pPr>
              <a:t>‹#›</a:t>
            </a:fld>
            <a:endParaRPr lang="en-US" dirty="0">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9631108"/>
      </p:ext>
    </p:extLst>
  </p:cSld>
  <p:clrMapOvr>
    <a:masterClrMapping/>
  </p:clrMapOvr>
  <p:transition>
    <p:strips dir="rd"/>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062" indent="0">
              <a:buNone/>
              <a:defRPr sz="2000" b="1"/>
            </a:lvl2pPr>
            <a:lvl3pPr marL="912127" indent="0">
              <a:buNone/>
              <a:defRPr sz="1800" b="1"/>
            </a:lvl3pPr>
            <a:lvl4pPr marL="1368193" indent="0">
              <a:buNone/>
              <a:defRPr sz="1600" b="1"/>
            </a:lvl4pPr>
            <a:lvl5pPr marL="1824255" indent="0">
              <a:buNone/>
              <a:defRPr sz="1600" b="1"/>
            </a:lvl5pPr>
            <a:lvl6pPr marL="2280321" indent="0">
              <a:buNone/>
              <a:defRPr sz="1600" b="1"/>
            </a:lvl6pPr>
            <a:lvl7pPr marL="2736382" indent="0">
              <a:buNone/>
              <a:defRPr sz="1600" b="1"/>
            </a:lvl7pPr>
            <a:lvl8pPr marL="3192440" indent="0">
              <a:buNone/>
              <a:defRPr sz="1600" b="1"/>
            </a:lvl8pPr>
            <a:lvl9pPr marL="3648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9" y="1535114"/>
            <a:ext cx="4041775" cy="639762"/>
          </a:xfrm>
        </p:spPr>
        <p:txBody>
          <a:bodyPr anchor="b"/>
          <a:lstStyle>
            <a:lvl1pPr marL="0" indent="0">
              <a:buNone/>
              <a:defRPr sz="2400" b="1"/>
            </a:lvl1pPr>
            <a:lvl2pPr marL="456062" indent="0">
              <a:buNone/>
              <a:defRPr sz="2000" b="1"/>
            </a:lvl2pPr>
            <a:lvl3pPr marL="912127" indent="0">
              <a:buNone/>
              <a:defRPr sz="1800" b="1"/>
            </a:lvl3pPr>
            <a:lvl4pPr marL="1368193" indent="0">
              <a:buNone/>
              <a:defRPr sz="1600" b="1"/>
            </a:lvl4pPr>
            <a:lvl5pPr marL="1824255" indent="0">
              <a:buNone/>
              <a:defRPr sz="1600" b="1"/>
            </a:lvl5pPr>
            <a:lvl6pPr marL="2280321" indent="0">
              <a:buNone/>
              <a:defRPr sz="1600" b="1"/>
            </a:lvl6pPr>
            <a:lvl7pPr marL="2736382" indent="0">
              <a:buNone/>
              <a:defRPr sz="1600" b="1"/>
            </a:lvl7pPr>
            <a:lvl8pPr marL="3192440" indent="0">
              <a:buNone/>
              <a:defRPr sz="1600" b="1"/>
            </a:lvl8pPr>
            <a:lvl9pPr marL="3648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FFD087DA-5DC6-41FB-AC0F-50F33DAFFB6C}" type="slidenum">
              <a:rPr lang="en-US">
                <a:solidFill>
                  <a:srgbClr val="FFFFFF"/>
                </a:solidFill>
              </a:rPr>
              <a:pPr>
                <a:defRPr/>
              </a:pPr>
              <a:t>‹#›</a:t>
            </a:fld>
            <a:endParaRPr lang="en-US" dirty="0">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71767946"/>
      </p:ext>
    </p:extLst>
  </p:cSld>
  <p:clrMapOvr>
    <a:masterClrMapping/>
  </p:clrMapOvr>
  <p:transition>
    <p:strips dir="rd"/>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E1215F5B-EE29-4519-A0FE-871DA1CDEAB8}" type="slidenum">
              <a:rPr lang="en-US">
                <a:solidFill>
                  <a:srgbClr val="FFFFFF"/>
                </a:solidFill>
              </a:rPr>
              <a:pPr>
                <a:defRPr/>
              </a:pPr>
              <a:t>‹#›</a:t>
            </a:fld>
            <a:endParaRPr lang="en-US" dirty="0">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15146077"/>
      </p:ext>
    </p:extLst>
  </p:cSld>
  <p:clrMapOvr>
    <a:masterClrMapping/>
  </p:clrMapOvr>
  <p:transition>
    <p:strips dir="rd"/>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65C7B50A-4709-486B-8BA5-5DA8AFC42F13}" type="slidenum">
              <a:rPr lang="en-US">
                <a:solidFill>
                  <a:srgbClr val="FFFFFF"/>
                </a:solidFill>
              </a:rPr>
              <a:pPr>
                <a:defRPr/>
              </a:pPr>
              <a:t>‹#›</a:t>
            </a:fld>
            <a:endParaRPr lang="en-US" dirty="0">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48325440"/>
      </p:ext>
    </p:extLst>
  </p:cSld>
  <p:clrMapOvr>
    <a:masterClrMapping/>
  </p:clrMapOvr>
  <p:transition>
    <p:strips dir="rd"/>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062" indent="0">
              <a:buNone/>
              <a:defRPr sz="1200"/>
            </a:lvl2pPr>
            <a:lvl3pPr marL="912127" indent="0">
              <a:buNone/>
              <a:defRPr sz="1000"/>
            </a:lvl3pPr>
            <a:lvl4pPr marL="1368193" indent="0">
              <a:buNone/>
              <a:defRPr sz="900"/>
            </a:lvl4pPr>
            <a:lvl5pPr marL="1824255" indent="0">
              <a:buNone/>
              <a:defRPr sz="900"/>
            </a:lvl5pPr>
            <a:lvl6pPr marL="2280321" indent="0">
              <a:buNone/>
              <a:defRPr sz="900"/>
            </a:lvl6pPr>
            <a:lvl7pPr marL="2736382" indent="0">
              <a:buNone/>
              <a:defRPr sz="900"/>
            </a:lvl7pPr>
            <a:lvl8pPr marL="3192440" indent="0">
              <a:buNone/>
              <a:defRPr sz="900"/>
            </a:lvl8pPr>
            <a:lvl9pPr marL="3648509"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711EBD55-B56B-48B2-9218-857547B4C9FB}" type="slidenum">
              <a:rPr lang="en-US">
                <a:solidFill>
                  <a:srgbClr val="FFFFFF"/>
                </a:solidFill>
              </a:rPr>
              <a:pPr>
                <a:defRPr/>
              </a:pPr>
              <a:t>‹#›</a:t>
            </a:fld>
            <a:endParaRPr lang="en-US" dirty="0">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98184015"/>
      </p:ext>
    </p:extLst>
  </p:cSld>
  <p:clrMapOvr>
    <a:masterClrMapping/>
  </p:clrMapOvr>
  <p:transition>
    <p:strips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A5DBCD45-4594-4D8C-9D85-4CE31DCF77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621941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67" indent="0">
              <a:buNone/>
              <a:defRPr sz="2800"/>
            </a:lvl2pPr>
            <a:lvl3pPr marL="913737" indent="0">
              <a:buNone/>
              <a:defRPr sz="2400"/>
            </a:lvl3pPr>
            <a:lvl4pPr marL="1370606" indent="0">
              <a:buNone/>
              <a:defRPr sz="2000"/>
            </a:lvl4pPr>
            <a:lvl5pPr marL="1827473" indent="0">
              <a:buNone/>
              <a:defRPr sz="2000"/>
            </a:lvl5pPr>
            <a:lvl6pPr marL="2284342" indent="0">
              <a:buNone/>
              <a:defRPr sz="2000"/>
            </a:lvl6pPr>
            <a:lvl7pPr marL="2741210" indent="0">
              <a:buNone/>
              <a:defRPr sz="2000"/>
            </a:lvl7pPr>
            <a:lvl8pPr marL="3198076" indent="0">
              <a:buNone/>
              <a:defRPr sz="2000"/>
            </a:lvl8pPr>
            <a:lvl9pPr marL="3654946"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67" indent="0">
              <a:buNone/>
              <a:defRPr sz="1200"/>
            </a:lvl2pPr>
            <a:lvl3pPr marL="913737" indent="0">
              <a:buNone/>
              <a:defRPr sz="1000"/>
            </a:lvl3pPr>
            <a:lvl4pPr marL="1370606" indent="0">
              <a:buNone/>
              <a:defRPr sz="900"/>
            </a:lvl4pPr>
            <a:lvl5pPr marL="1827473" indent="0">
              <a:buNone/>
              <a:defRPr sz="900"/>
            </a:lvl5pPr>
            <a:lvl6pPr marL="2284342" indent="0">
              <a:buNone/>
              <a:defRPr sz="900"/>
            </a:lvl6pPr>
            <a:lvl7pPr marL="2741210" indent="0">
              <a:buNone/>
              <a:defRPr sz="900"/>
            </a:lvl7pPr>
            <a:lvl8pPr marL="3198076" indent="0">
              <a:buNone/>
              <a:defRPr sz="900"/>
            </a:lvl8pPr>
            <a:lvl9pPr marL="3654946"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D0BB2B01-EFD5-4C05-B79C-DA538CEB65F5}"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07343380"/>
      </p:ext>
    </p:extLst>
  </p:cSld>
  <p:clrMapOvr>
    <a:masterClrMapping/>
  </p:clrMapOvr>
  <p:transition advClick="0">
    <p:strips dir="rd"/>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062" indent="0">
              <a:buNone/>
              <a:defRPr sz="2800"/>
            </a:lvl2pPr>
            <a:lvl3pPr marL="912127" indent="0">
              <a:buNone/>
              <a:defRPr sz="2400"/>
            </a:lvl3pPr>
            <a:lvl4pPr marL="1368193" indent="0">
              <a:buNone/>
              <a:defRPr sz="2000"/>
            </a:lvl4pPr>
            <a:lvl5pPr marL="1824255" indent="0">
              <a:buNone/>
              <a:defRPr sz="2000"/>
            </a:lvl5pPr>
            <a:lvl6pPr marL="2280321" indent="0">
              <a:buNone/>
              <a:defRPr sz="2000"/>
            </a:lvl6pPr>
            <a:lvl7pPr marL="2736382" indent="0">
              <a:buNone/>
              <a:defRPr sz="2000"/>
            </a:lvl7pPr>
            <a:lvl8pPr marL="3192440" indent="0">
              <a:buNone/>
              <a:defRPr sz="2000"/>
            </a:lvl8pPr>
            <a:lvl9pPr marL="3648509"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062" indent="0">
              <a:buNone/>
              <a:defRPr sz="1200"/>
            </a:lvl2pPr>
            <a:lvl3pPr marL="912127" indent="0">
              <a:buNone/>
              <a:defRPr sz="1000"/>
            </a:lvl3pPr>
            <a:lvl4pPr marL="1368193" indent="0">
              <a:buNone/>
              <a:defRPr sz="900"/>
            </a:lvl4pPr>
            <a:lvl5pPr marL="1824255" indent="0">
              <a:buNone/>
              <a:defRPr sz="900"/>
            </a:lvl5pPr>
            <a:lvl6pPr marL="2280321" indent="0">
              <a:buNone/>
              <a:defRPr sz="900"/>
            </a:lvl6pPr>
            <a:lvl7pPr marL="2736382" indent="0">
              <a:buNone/>
              <a:defRPr sz="900"/>
            </a:lvl7pPr>
            <a:lvl8pPr marL="3192440" indent="0">
              <a:buNone/>
              <a:defRPr sz="900"/>
            </a:lvl8pPr>
            <a:lvl9pPr marL="3648509"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8302CC4D-414D-4194-90D0-45C642CBDCCC}" type="slidenum">
              <a:rPr lang="en-US">
                <a:solidFill>
                  <a:srgbClr val="FFFFFF"/>
                </a:solidFill>
              </a:rPr>
              <a:pPr>
                <a:defRPr/>
              </a:pPr>
              <a:t>‹#›</a:t>
            </a:fld>
            <a:endParaRPr lang="en-US" dirty="0">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89982691"/>
      </p:ext>
    </p:extLst>
  </p:cSld>
  <p:clrMapOvr>
    <a:masterClrMapping/>
  </p:clrMapOvr>
  <p:transition>
    <p:strips dir="rd"/>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90FFDAEA-4708-4C3A-8884-A14C743A16DB}" type="slidenum">
              <a:rPr lang="en-US">
                <a:solidFill>
                  <a:srgbClr val="FFFFFF"/>
                </a:solidFill>
              </a:rPr>
              <a:pPr>
                <a:defRPr/>
              </a:pPr>
              <a:t>‹#›</a:t>
            </a:fld>
            <a:endParaRPr lang="en-US" dirty="0">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61211018"/>
      </p:ext>
    </p:extLst>
  </p:cSld>
  <p:clrMapOvr>
    <a:masterClrMapping/>
  </p:clrMapOvr>
  <p:transition>
    <p:strips dir="rd"/>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9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9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A34373F2-9269-4C4B-BB8B-B504AF98CC30}" type="slidenum">
              <a:rPr lang="en-US">
                <a:solidFill>
                  <a:srgbClr val="FFFFFF"/>
                </a:solidFill>
              </a:rPr>
              <a:pPr>
                <a:defRPr/>
              </a:pPr>
              <a:t>‹#›</a:t>
            </a:fld>
            <a:endParaRPr lang="en-US" dirty="0">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10305625"/>
      </p:ext>
    </p:extLst>
  </p:cSld>
  <p:clrMapOvr>
    <a:masterClrMapping/>
  </p:clrMapOvr>
  <p:transition>
    <p:strips dir="rd"/>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6"/>
            <a:ext cx="8229600" cy="4525963"/>
          </a:xfrm>
        </p:spPr>
        <p:txBody>
          <a:bodyPr/>
          <a:lstStyle/>
          <a:p>
            <a:pPr lvl="0"/>
            <a:endParaRPr lang="en-US" noProof="0" dirty="0" smtClean="0"/>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52A36E92-FF28-411E-8C38-38703275D62A}" type="slidenum">
              <a:rPr lang="en-US">
                <a:solidFill>
                  <a:srgbClr val="FFFFFF"/>
                </a:solidFill>
              </a:rPr>
              <a:pPr>
                <a:defRPr/>
              </a:pPr>
              <a:t>‹#›</a:t>
            </a:fld>
            <a:endParaRPr lang="en-US" dirty="0">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3203377"/>
      </p:ext>
    </p:extLst>
  </p:cSld>
  <p:clrMapOvr>
    <a:masterClrMapping/>
  </p:clrMapOvr>
  <p:transition>
    <p:strips dir="rd"/>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ounded Rectangle 3"/>
          <p:cNvSpPr/>
          <p:nvPr/>
        </p:nvSpPr>
        <p:spPr>
          <a:xfrm>
            <a:off x="228602" y="228628"/>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grpSp>
        <p:nvGrpSpPr>
          <p:cNvPr id="5" name="Group 9"/>
          <p:cNvGrpSpPr>
            <a:grpSpLocks noChangeAspect="1"/>
          </p:cNvGrpSpPr>
          <p:nvPr/>
        </p:nvGrpSpPr>
        <p:grpSpPr bwMode="auto">
          <a:xfrm>
            <a:off x="211138" y="5354666"/>
            <a:ext cx="8723312" cy="1330325"/>
            <a:chOff x="-3905250" y="4294188"/>
            <a:chExt cx="13011150" cy="1892300"/>
          </a:xfrm>
        </p:grpSpPr>
        <p:sp>
          <p:nvSpPr>
            <p:cNvPr id="6"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latin typeface="Arial" pitchFamily="34" charset="0"/>
              </a:endParaRPr>
            </a:p>
          </p:txBody>
        </p:sp>
        <p:sp>
          <p:nvSpPr>
            <p:cNvPr id="7"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latin typeface="Arial" pitchFamily="34" charset="0"/>
              </a:endParaRPr>
            </a:p>
          </p:txBody>
        </p:sp>
        <p:sp>
          <p:nvSpPr>
            <p:cNvPr id="8"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latin typeface="Arial" pitchFamily="34" charset="0"/>
              </a:endParaRPr>
            </a:p>
          </p:txBody>
        </p:sp>
        <p:sp>
          <p:nvSpPr>
            <p:cNvPr id="9"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latin typeface="Arial" pitchFamily="34" charset="0"/>
              </a:endParaRPr>
            </a:p>
          </p:txBody>
        </p:sp>
        <p:sp useBgFill="1">
          <p:nvSpPr>
            <p:cNvPr id="10" name="Freeform 10"/>
            <p:cNvSpPr>
              <a:spLocks/>
            </p:cNvSpPr>
            <p:nvPr/>
          </p:nvSpPr>
          <p:spPr bwMode="hidden">
            <a:xfrm>
              <a:off x="-3905250" y="4294188"/>
              <a:ext cx="13011150"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latin typeface="Arial" pitchFamily="34" charset="0"/>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1"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D6440EAA-AF5F-46B4-AAE5-9DD8D984E27E}" type="datetimeFigureOut">
              <a:rPr lang="en-US"/>
              <a:pPr>
                <a:defRPr/>
              </a:pPr>
              <a:t>5/15/2019</a:t>
            </a:fld>
            <a:endParaRPr lang="en-US"/>
          </a:p>
        </p:txBody>
      </p:sp>
      <p:sp>
        <p:nvSpPr>
          <p:cNvPr id="12"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13"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39B908DD-5FD7-4E39-B075-D777F36C99EA}" type="slidenum">
              <a:rPr lang="en-US"/>
              <a:pPr>
                <a:defRPr/>
              </a:pPr>
              <a:t>‹#›</a:t>
            </a:fld>
            <a:endParaRPr lang="en-US"/>
          </a:p>
        </p:txBody>
      </p:sp>
    </p:spTree>
    <p:extLst>
      <p:ext uri="{BB962C8B-B14F-4D97-AF65-F5344CB8AC3E}">
        <p14:creationId xmlns:p14="http://schemas.microsoft.com/office/powerpoint/2010/main" val="297447473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8F7DEEF6-78BA-4FEC-90ED-DA98F63B2BFC}" type="datetimeFigureOut">
              <a:rPr lang="en-US"/>
              <a:pPr>
                <a:defRPr/>
              </a:pPr>
              <a:t>5/15/2019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25DD3543-E993-43B3-B57B-C744BAD5D6B7}" type="slidenum">
              <a:rPr lang="en-US"/>
              <a:pPr>
                <a:defRPr/>
              </a:pPr>
              <a:t>‹#›</a:t>
            </a:fld>
            <a:endParaRPr lang="en-US"/>
          </a:p>
        </p:txBody>
      </p:sp>
    </p:spTree>
    <p:extLst>
      <p:ext uri="{BB962C8B-B14F-4D97-AF65-F5344CB8AC3E}">
        <p14:creationId xmlns:p14="http://schemas.microsoft.com/office/powerpoint/2010/main" val="227522559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ounded Rectangle 3"/>
          <p:cNvSpPr/>
          <p:nvPr/>
        </p:nvSpPr>
        <p:spPr>
          <a:xfrm>
            <a:off x="228602" y="228600"/>
            <a:ext cx="8696325" cy="473710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 name="Freeform 14"/>
          <p:cNvSpPr>
            <a:spLocks/>
          </p:cNvSpPr>
          <p:nvPr/>
        </p:nvSpPr>
        <p:spPr bwMode="hidden">
          <a:xfrm>
            <a:off x="6046788" y="4203728"/>
            <a:ext cx="2876550" cy="714375"/>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latin typeface="Arial" pitchFamily="34" charset="0"/>
            </a:endParaRPr>
          </a:p>
        </p:txBody>
      </p:sp>
      <p:sp>
        <p:nvSpPr>
          <p:cNvPr id="6" name="Freeform 18"/>
          <p:cNvSpPr>
            <a:spLocks/>
          </p:cNvSpPr>
          <p:nvPr/>
        </p:nvSpPr>
        <p:spPr bwMode="hidden">
          <a:xfrm>
            <a:off x="2619375" y="4075113"/>
            <a:ext cx="5545138" cy="850900"/>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latin typeface="Arial" pitchFamily="34" charset="0"/>
            </a:endParaRPr>
          </a:p>
        </p:txBody>
      </p:sp>
      <p:sp>
        <p:nvSpPr>
          <p:cNvPr id="7" name="Freeform 22"/>
          <p:cNvSpPr>
            <a:spLocks/>
          </p:cNvSpPr>
          <p:nvPr/>
        </p:nvSpPr>
        <p:spPr bwMode="hidden">
          <a:xfrm>
            <a:off x="2828925" y="4087813"/>
            <a:ext cx="5467350" cy="774700"/>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latin typeface="Arial" pitchFamily="34" charset="0"/>
            </a:endParaRPr>
          </a:p>
        </p:txBody>
      </p:sp>
      <p:sp>
        <p:nvSpPr>
          <p:cNvPr id="8" name="Freeform 26"/>
          <p:cNvSpPr>
            <a:spLocks/>
          </p:cNvSpPr>
          <p:nvPr/>
        </p:nvSpPr>
        <p:spPr bwMode="hidden">
          <a:xfrm>
            <a:off x="5610239" y="4073553"/>
            <a:ext cx="3306763" cy="652463"/>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latin typeface="Arial" pitchFamily="34" charset="0"/>
            </a:endParaRPr>
          </a:p>
        </p:txBody>
      </p:sp>
      <p:sp useBgFill="1">
        <p:nvSpPr>
          <p:cNvPr id="9" name="Freeform 10"/>
          <p:cNvSpPr>
            <a:spLocks/>
          </p:cNvSpPr>
          <p:nvPr/>
        </p:nvSpPr>
        <p:spPr bwMode="hidden">
          <a:xfrm>
            <a:off x="211138" y="4059266"/>
            <a:ext cx="8723312" cy="1328737"/>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latin typeface="Arial" pitchFamily="34" charset="0"/>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9"/>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3B062DEC-F50F-426F-91E7-4B9E993C1BD6}" type="datetimeFigureOut">
              <a:rPr lang="en-US"/>
              <a:pPr>
                <a:defRPr/>
              </a:pPr>
              <a:t>5/15/2019</a:t>
            </a:fld>
            <a:endParaRPr lang="en-US"/>
          </a:p>
        </p:txBody>
      </p:sp>
      <p:sp>
        <p:nvSpPr>
          <p:cNvPr id="11"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12"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93E95E29-AACE-49F6-BFC6-9FC5BA7C05D6}" type="slidenum">
              <a:rPr lang="en-US"/>
              <a:pPr>
                <a:defRPr/>
              </a:pPr>
              <a:t>‹#›</a:t>
            </a:fld>
            <a:endParaRPr lang="en-US"/>
          </a:p>
        </p:txBody>
      </p:sp>
    </p:spTree>
    <p:extLst>
      <p:ext uri="{BB962C8B-B14F-4D97-AF65-F5344CB8AC3E}">
        <p14:creationId xmlns:p14="http://schemas.microsoft.com/office/powerpoint/2010/main" val="114630301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5"/>
          </p:nvPr>
        </p:nvSpPr>
        <p:spPr/>
        <p:txBody>
          <a:bodyPr/>
          <a:lstStyle>
            <a:lvl1pPr fontAlgn="base">
              <a:spcBef>
                <a:spcPct val="0"/>
              </a:spcBef>
              <a:spcAft>
                <a:spcPct val="0"/>
              </a:spcAft>
              <a:defRPr>
                <a:latin typeface="Arial" pitchFamily="34" charset="0"/>
              </a:defRPr>
            </a:lvl1pPr>
          </a:lstStyle>
          <a:p>
            <a:pPr>
              <a:defRPr/>
            </a:pPr>
            <a:fld id="{F1D31DFD-92D7-4E05-83BB-D8902410D28E}" type="datetimeFigureOut">
              <a:rPr lang="en-US"/>
              <a:pPr>
                <a:defRPr/>
              </a:pPr>
              <a:t>5/15/2019</a:t>
            </a:fld>
            <a:endParaRPr lang="en-US"/>
          </a:p>
        </p:txBody>
      </p:sp>
      <p:sp>
        <p:nvSpPr>
          <p:cNvPr id="6" name="Footer Placeholder 5"/>
          <p:cNvSpPr>
            <a:spLocks noGrp="1"/>
          </p:cNvSpPr>
          <p:nvPr>
            <p:ph type="ftr" sz="quarter" idx="16"/>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7"/>
          </p:nvPr>
        </p:nvSpPr>
        <p:spPr/>
        <p:txBody>
          <a:bodyPr/>
          <a:lstStyle>
            <a:lvl1pPr fontAlgn="base">
              <a:spcBef>
                <a:spcPct val="0"/>
              </a:spcBef>
              <a:spcAft>
                <a:spcPct val="0"/>
              </a:spcAft>
              <a:defRPr>
                <a:latin typeface="Arial" pitchFamily="34" charset="0"/>
              </a:defRPr>
            </a:lvl1pPr>
          </a:lstStyle>
          <a:p>
            <a:pPr>
              <a:defRPr/>
            </a:pPr>
            <a:fld id="{6EDA746A-904B-495B-A635-64D7D15C3C25}" type="slidenum">
              <a:rPr lang="en-US"/>
              <a:pPr>
                <a:defRPr/>
              </a:pPr>
              <a:t>‹#›</a:t>
            </a:fld>
            <a:endParaRPr lang="en-US"/>
          </a:p>
        </p:txBody>
      </p:sp>
    </p:spTree>
    <p:extLst>
      <p:ext uri="{BB962C8B-B14F-4D97-AF65-F5344CB8AC3E}">
        <p14:creationId xmlns:p14="http://schemas.microsoft.com/office/powerpoint/2010/main" val="107630557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7" y="342904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4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6E573B0A-3B8C-46C0-8683-E1CEB1915208}" type="datetimeFigureOut">
              <a:rPr lang="en-US"/>
              <a:pPr>
                <a:defRPr/>
              </a:pPr>
              <a:t>5/15/2019</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34AA95FF-1C8C-441D-A4ED-E979B75B476E}" type="slidenum">
              <a:rPr lang="en-US"/>
              <a:pPr>
                <a:defRPr/>
              </a:pPr>
              <a:t>‹#›</a:t>
            </a:fld>
            <a:endParaRPr lang="en-US"/>
          </a:p>
        </p:txBody>
      </p:sp>
    </p:spTree>
    <p:extLst>
      <p:ext uri="{BB962C8B-B14F-4D97-AF65-F5344CB8AC3E}">
        <p14:creationId xmlns:p14="http://schemas.microsoft.com/office/powerpoint/2010/main" val="404436919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C192D4E8-9006-46AA-8BE3-E4598E08E795}" type="datetimeFigureOut">
              <a:rPr lang="en-US"/>
              <a:pPr>
                <a:defRPr/>
              </a:pPr>
              <a:t>5/15/2019</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8C2E17B7-25E2-4680-B2EE-0F92AF36565C}" type="slidenum">
              <a:rPr lang="en-US"/>
              <a:pPr>
                <a:defRPr/>
              </a:pPr>
              <a:t>‹#›</a:t>
            </a:fld>
            <a:endParaRPr lang="en-US"/>
          </a:p>
        </p:txBody>
      </p:sp>
    </p:spTree>
    <p:extLst>
      <p:ext uri="{BB962C8B-B14F-4D97-AF65-F5344CB8AC3E}">
        <p14:creationId xmlns:p14="http://schemas.microsoft.com/office/powerpoint/2010/main" val="13465934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F4A102B6-8D0A-4396-AB86-7D74256076D2}"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43672243"/>
      </p:ext>
    </p:extLst>
  </p:cSld>
  <p:clrMapOvr>
    <a:masterClrMapping/>
  </p:clrMapOvr>
  <p:transition advClick="0">
    <p:strips dir="rd"/>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ounded Rectangle 1"/>
          <p:cNvSpPr/>
          <p:nvPr/>
        </p:nvSpPr>
        <p:spPr>
          <a:xfrm>
            <a:off x="228602" y="228603"/>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grpSp>
        <p:nvGrpSpPr>
          <p:cNvPr id="3" name="Group 15"/>
          <p:cNvGrpSpPr>
            <a:grpSpLocks noChangeAspect="1"/>
          </p:cNvGrpSpPr>
          <p:nvPr/>
        </p:nvGrpSpPr>
        <p:grpSpPr bwMode="auto">
          <a:xfrm>
            <a:off x="211138" y="714403"/>
            <a:ext cx="8723312" cy="1330325"/>
            <a:chOff x="-3905251" y="4294188"/>
            <a:chExt cx="13027839" cy="1892300"/>
          </a:xfrm>
        </p:grpSpPr>
        <p:sp>
          <p:nvSpPr>
            <p:cNvPr id="4"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latin typeface="Arial" pitchFamily="34" charset="0"/>
              </a:endParaRPr>
            </a:p>
          </p:txBody>
        </p:sp>
        <p:sp>
          <p:nvSpPr>
            <p:cNvPr id="5"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latin typeface="Arial" pitchFamily="34" charset="0"/>
              </a:endParaRPr>
            </a:p>
          </p:txBody>
        </p:sp>
        <p:sp>
          <p:nvSpPr>
            <p:cNvPr id="6"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latin typeface="Arial" pitchFamily="34" charset="0"/>
              </a:endParaRPr>
            </a:p>
          </p:txBody>
        </p:sp>
        <p:sp>
          <p:nvSpPr>
            <p:cNvPr id="7"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latin typeface="Arial" pitchFamily="34" charset="0"/>
              </a:endParaRPr>
            </a:p>
          </p:txBody>
        </p:sp>
        <p:sp useBgFill="1">
          <p:nvSpPr>
            <p:cNvPr id="8" name="Freeform 25"/>
            <p:cNvSpPr>
              <a:spLocks/>
            </p:cNvSpPr>
            <p:nvPr/>
          </p:nvSpPr>
          <p:spPr bwMode="hidden">
            <a:xfrm>
              <a:off x="-3905251" y="4294188"/>
              <a:ext cx="13027839"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latin typeface="Arial" pitchFamily="34" charset="0"/>
              </a:endParaRPr>
            </a:p>
          </p:txBody>
        </p:sp>
      </p:grpSp>
      <p:sp>
        <p:nvSpPr>
          <p:cNvPr id="9" name="Date Placeholder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BBD1D62B-52D0-4B92-8899-090564B61C74}" type="datetimeFigureOut">
              <a:rPr lang="en-US"/>
              <a:pPr>
                <a:defRPr/>
              </a:pPr>
              <a:t>5/15/2019</a:t>
            </a:fld>
            <a:endParaRPr lang="en-US"/>
          </a:p>
        </p:txBody>
      </p:sp>
      <p:sp>
        <p:nvSpPr>
          <p:cNvPr id="10" name="Footer Placeholder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11" name="Slide Number Placeholder 3"/>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20FAB400-6D10-4516-8FB3-089342C3659F}" type="slidenum">
              <a:rPr lang="en-US"/>
              <a:pPr>
                <a:defRPr/>
              </a:pPr>
              <a:t>‹#›</a:t>
            </a:fld>
            <a:endParaRPr lang="en-US"/>
          </a:p>
        </p:txBody>
      </p:sp>
    </p:spTree>
    <p:extLst>
      <p:ext uri="{BB962C8B-B14F-4D97-AF65-F5344CB8AC3E}">
        <p14:creationId xmlns:p14="http://schemas.microsoft.com/office/powerpoint/2010/main" val="403838085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ounded Rectangle 4"/>
          <p:cNvSpPr/>
          <p:nvPr/>
        </p:nvSpPr>
        <p:spPr>
          <a:xfrm>
            <a:off x="228602" y="228603"/>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grpSp>
        <p:nvGrpSpPr>
          <p:cNvPr id="6" name="Group 23"/>
          <p:cNvGrpSpPr>
            <a:grpSpLocks noChangeAspect="1"/>
          </p:cNvGrpSpPr>
          <p:nvPr/>
        </p:nvGrpSpPr>
        <p:grpSpPr bwMode="auto">
          <a:xfrm>
            <a:off x="211138" y="714403"/>
            <a:ext cx="8723312" cy="1331913"/>
            <a:chOff x="-3905250" y="4294188"/>
            <a:chExt cx="13011150" cy="1892300"/>
          </a:xfrm>
        </p:grpSpPr>
        <p:sp>
          <p:nvSpPr>
            <p:cNvPr id="7"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latin typeface="Arial" pitchFamily="34" charset="0"/>
              </a:endParaRPr>
            </a:p>
          </p:txBody>
        </p:sp>
        <p:sp>
          <p:nvSpPr>
            <p:cNvPr id="8"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latin typeface="Arial" pitchFamily="34" charset="0"/>
              </a:endParaRPr>
            </a:p>
          </p:txBody>
        </p:sp>
        <p:sp>
          <p:nvSpPr>
            <p:cNvPr id="9"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latin typeface="Arial" pitchFamily="34" charset="0"/>
              </a:endParaRPr>
            </a:p>
          </p:txBody>
        </p:sp>
        <p:sp>
          <p:nvSpPr>
            <p:cNvPr id="10"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latin typeface="Arial" pitchFamily="34" charset="0"/>
              </a:endParaRPr>
            </a:p>
          </p:txBody>
        </p:sp>
        <p:sp useBgFill="1">
          <p:nvSpPr>
            <p:cNvPr id="11" name="Freeform 25"/>
            <p:cNvSpPr>
              <a:spLocks/>
            </p:cNvSpPr>
            <p:nvPr/>
          </p:nvSpPr>
          <p:spPr bwMode="hidden">
            <a:xfrm>
              <a:off x="-3905250" y="4294188"/>
              <a:ext cx="13011150"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latin typeface="Arial" pitchFamily="34" charset="0"/>
              </a:endParaRPr>
            </a:p>
          </p:txBody>
        </p:sp>
      </p:grpSp>
      <p:sp>
        <p:nvSpPr>
          <p:cNvPr id="4" name="Text Placeholder 3"/>
          <p:cNvSpPr>
            <a:spLocks noGrp="1"/>
          </p:cNvSpPr>
          <p:nvPr>
            <p:ph type="body" sz="half" idx="2"/>
          </p:nvPr>
        </p:nvSpPr>
        <p:spPr>
          <a:xfrm>
            <a:off x="914400" y="3581440"/>
            <a:ext cx="3352800" cy="1905001"/>
          </a:xfrm>
        </p:spPr>
        <p:txBody>
          <a:bodyPr>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3"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5BE65819-0CBC-45E7-A251-15CAD4D7140D}" type="datetimeFigureOut">
              <a:rPr lang="en-US"/>
              <a:pPr>
                <a:defRPr/>
              </a:pPr>
              <a:t>5/15/2019</a:t>
            </a:fld>
            <a:endParaRPr lang="en-US"/>
          </a:p>
        </p:txBody>
      </p:sp>
      <p:sp>
        <p:nvSpPr>
          <p:cNvPr id="13"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14"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DA0A026F-C1B6-44EA-93DF-D18E735511E4}" type="slidenum">
              <a:rPr lang="en-US"/>
              <a:pPr>
                <a:defRPr/>
              </a:pPr>
              <a:t>‹#›</a:t>
            </a:fld>
            <a:endParaRPr lang="en-US"/>
          </a:p>
        </p:txBody>
      </p:sp>
    </p:spTree>
    <p:extLst>
      <p:ext uri="{BB962C8B-B14F-4D97-AF65-F5344CB8AC3E}">
        <p14:creationId xmlns:p14="http://schemas.microsoft.com/office/powerpoint/2010/main" val="280548708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ounded Rectangle 4"/>
          <p:cNvSpPr/>
          <p:nvPr/>
        </p:nvSpPr>
        <p:spPr>
          <a:xfrm>
            <a:off x="228602" y="228628"/>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grpSp>
        <p:nvGrpSpPr>
          <p:cNvPr id="6" name="Group 15"/>
          <p:cNvGrpSpPr>
            <a:grpSpLocks noChangeAspect="1"/>
          </p:cNvGrpSpPr>
          <p:nvPr/>
        </p:nvGrpSpPr>
        <p:grpSpPr bwMode="auto">
          <a:xfrm>
            <a:off x="211138" y="5354666"/>
            <a:ext cx="8723312" cy="1330325"/>
            <a:chOff x="-3905250" y="4294188"/>
            <a:chExt cx="13011150" cy="1892300"/>
          </a:xfrm>
        </p:grpSpPr>
        <p:sp>
          <p:nvSpPr>
            <p:cNvPr id="7"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latin typeface="Arial" pitchFamily="34" charset="0"/>
              </a:endParaRPr>
            </a:p>
          </p:txBody>
        </p:sp>
        <p:sp>
          <p:nvSpPr>
            <p:cNvPr id="8"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latin typeface="Arial" pitchFamily="34" charset="0"/>
              </a:endParaRPr>
            </a:p>
          </p:txBody>
        </p:sp>
        <p:sp>
          <p:nvSpPr>
            <p:cNvPr id="9"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latin typeface="Arial" pitchFamily="34" charset="0"/>
              </a:endParaRPr>
            </a:p>
          </p:txBody>
        </p:sp>
        <p:sp>
          <p:nvSpPr>
            <p:cNvPr id="10"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latin typeface="Arial" pitchFamily="34" charset="0"/>
              </a:endParaRPr>
            </a:p>
          </p:txBody>
        </p:sp>
        <p:sp useBgFill="1">
          <p:nvSpPr>
            <p:cNvPr id="11" name="Freeform 20"/>
            <p:cNvSpPr>
              <a:spLocks/>
            </p:cNvSpPr>
            <p:nvPr/>
          </p:nvSpPr>
          <p:spPr bwMode="hidden">
            <a:xfrm>
              <a:off x="-3905250" y="4294188"/>
              <a:ext cx="13011150"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latin typeface="Arial" pitchFamily="34" charset="0"/>
              </a:endParaRPr>
            </a:p>
          </p:txBody>
        </p:sp>
      </p:grpSp>
      <p:sp>
        <p:nvSpPr>
          <p:cNvPr id="2" name="Title 1"/>
          <p:cNvSpPr>
            <a:spLocks noGrp="1"/>
          </p:cNvSpPr>
          <p:nvPr>
            <p:ph type="title"/>
          </p:nvPr>
        </p:nvSpPr>
        <p:spPr>
          <a:xfrm>
            <a:off x="487417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5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rtlCol="0">
            <a:normAutofit/>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12"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05A752D5-2F32-428F-9638-B8B7B38FDB71}" type="datetimeFigureOut">
              <a:rPr lang="en-US"/>
              <a:pPr>
                <a:defRPr/>
              </a:pPr>
              <a:t>5/15/2019</a:t>
            </a:fld>
            <a:endParaRPr lang="en-US"/>
          </a:p>
        </p:txBody>
      </p:sp>
      <p:sp>
        <p:nvSpPr>
          <p:cNvPr id="13"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14"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E80EDE94-82CB-48E1-B672-84E887C5CE35}" type="slidenum">
              <a:rPr lang="en-US"/>
              <a:pPr>
                <a:defRPr/>
              </a:pPr>
              <a:t>‹#›</a:t>
            </a:fld>
            <a:endParaRPr lang="en-US"/>
          </a:p>
        </p:txBody>
      </p:sp>
    </p:spTree>
    <p:extLst>
      <p:ext uri="{BB962C8B-B14F-4D97-AF65-F5344CB8AC3E}">
        <p14:creationId xmlns:p14="http://schemas.microsoft.com/office/powerpoint/2010/main" val="156526110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09E2FBAF-279B-4EC6-A21C-40171A280792}" type="datetimeFigureOut">
              <a:rPr lang="en-US"/>
              <a:pPr>
                <a:defRPr/>
              </a:pPr>
              <a:t>5/15/2019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FFF5E3A2-D0B3-488D-8029-AD04925C1757}" type="slidenum">
              <a:rPr lang="en-US"/>
              <a:pPr>
                <a:defRPr/>
              </a:pPr>
              <a:t>‹#›</a:t>
            </a:fld>
            <a:endParaRPr lang="en-US"/>
          </a:p>
        </p:txBody>
      </p:sp>
    </p:spTree>
    <p:extLst>
      <p:ext uri="{BB962C8B-B14F-4D97-AF65-F5344CB8AC3E}">
        <p14:creationId xmlns:p14="http://schemas.microsoft.com/office/powerpoint/2010/main" val="426548094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ounded Rectangle 3"/>
          <p:cNvSpPr/>
          <p:nvPr/>
        </p:nvSpPr>
        <p:spPr bwMode="hidden">
          <a:xfrm>
            <a:off x="228602" y="228603"/>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grpSp>
        <p:nvGrpSpPr>
          <p:cNvPr id="5" name="Group 15"/>
          <p:cNvGrpSpPr>
            <a:grpSpLocks noChangeAspect="1"/>
          </p:cNvGrpSpPr>
          <p:nvPr/>
        </p:nvGrpSpPr>
        <p:grpSpPr bwMode="auto">
          <a:xfrm>
            <a:off x="211138" y="714403"/>
            <a:ext cx="8723312" cy="1331913"/>
            <a:chOff x="-3905250" y="4294188"/>
            <a:chExt cx="13011150" cy="1892300"/>
          </a:xfrm>
        </p:grpSpPr>
        <p:sp>
          <p:nvSpPr>
            <p:cNvPr id="6"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latin typeface="Arial" pitchFamily="34" charset="0"/>
              </a:endParaRPr>
            </a:p>
          </p:txBody>
        </p:sp>
        <p:sp>
          <p:nvSpPr>
            <p:cNvPr id="7"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latin typeface="Arial" pitchFamily="34" charset="0"/>
              </a:endParaRPr>
            </a:p>
          </p:txBody>
        </p:sp>
        <p:sp>
          <p:nvSpPr>
            <p:cNvPr id="8"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latin typeface="Arial" pitchFamily="34" charset="0"/>
              </a:endParaRPr>
            </a:p>
          </p:txBody>
        </p:sp>
        <p:sp>
          <p:nvSpPr>
            <p:cNvPr id="9"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latin typeface="Arial" pitchFamily="34" charset="0"/>
              </a:endParaRPr>
            </a:p>
          </p:txBody>
        </p:sp>
        <p:sp useBgFill="1">
          <p:nvSpPr>
            <p:cNvPr id="10" name="Freeform 25"/>
            <p:cNvSpPr>
              <a:spLocks/>
            </p:cNvSpPr>
            <p:nvPr/>
          </p:nvSpPr>
          <p:spPr bwMode="hidden">
            <a:xfrm>
              <a:off x="-3905250" y="4294188"/>
              <a:ext cx="13011150"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latin typeface="Arial" pitchFamily="34" charset="0"/>
              </a:endParaRPr>
            </a:p>
          </p:txBody>
        </p:sp>
      </p:grpSp>
      <p:sp>
        <p:nvSpPr>
          <p:cNvPr id="2" name="Vertical Title 1"/>
          <p:cNvSpPr>
            <a:spLocks noGrp="1"/>
          </p:cNvSpPr>
          <p:nvPr>
            <p:ph type="title" orient="vert"/>
          </p:nvPr>
        </p:nvSpPr>
        <p:spPr>
          <a:xfrm>
            <a:off x="6629400" y="1447803"/>
            <a:ext cx="2057400" cy="4487333"/>
          </a:xfrm>
        </p:spPr>
        <p:txBody>
          <a:bodyPr vert="eaVert"/>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9A3830AD-3C64-471B-B2AD-1A30C0968ADF}" type="datetimeFigureOut">
              <a:rPr lang="en-US"/>
              <a:pPr>
                <a:defRPr/>
              </a:pPr>
              <a:t>5/15/2019</a:t>
            </a:fld>
            <a:endParaRPr lang="en-US"/>
          </a:p>
        </p:txBody>
      </p:sp>
      <p:sp>
        <p:nvSpPr>
          <p:cNvPr id="12"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13"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BFC5FABC-09A7-4334-904D-FD48DBA09CBB}" type="slidenum">
              <a:rPr lang="en-US"/>
              <a:pPr>
                <a:defRPr/>
              </a:pPr>
              <a:t>‹#›</a:t>
            </a:fld>
            <a:endParaRPr lang="en-US"/>
          </a:p>
        </p:txBody>
      </p:sp>
    </p:spTree>
    <p:extLst>
      <p:ext uri="{BB962C8B-B14F-4D97-AF65-F5344CB8AC3E}">
        <p14:creationId xmlns:p14="http://schemas.microsoft.com/office/powerpoint/2010/main" val="60588512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4" y="28"/>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4"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Arial" pitchFamily="34" charset="0"/>
                  <a:cs typeface="+mn-cs"/>
                </a:endParaRPr>
              </a:p>
            </p:txBody>
          </p:sp>
          <p:sp>
            <p:nvSpPr>
              <p:cNvPr id="9" name="Freeform 5"/>
              <p:cNvSpPr>
                <a:spLocks/>
              </p:cNvSpPr>
              <p:nvPr/>
            </p:nvSpPr>
            <p:spPr bwMode="hidden">
              <a:xfrm>
                <a:off x="4170" y="2671"/>
                <a:ext cx="1264"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Arial" pitchFamily="34" charset="0"/>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Arial" pitchFamily="34" charset="0"/>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latin typeface="Arial" pitchFamily="34" charset="0"/>
                  <a:cs typeface="+mn-cs"/>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34" charset="0"/>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34" charset="0"/>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latin typeface="Arial" pitchFamily="34" charset="0"/>
                <a:cs typeface="+mn-cs"/>
              </a:endParaRPr>
            </a:p>
          </p:txBody>
        </p:sp>
      </p:grpSp>
      <p:grpSp>
        <p:nvGrpSpPr>
          <p:cNvPr id="13" name="Group 16"/>
          <p:cNvGrpSpPr>
            <a:grpSpLocks/>
          </p:cNvGrpSpPr>
          <p:nvPr userDrawn="1"/>
        </p:nvGrpSpPr>
        <p:grpSpPr bwMode="auto">
          <a:xfrm>
            <a:off x="0" y="5710266"/>
            <a:ext cx="9144000" cy="1106487"/>
            <a:chOff x="0" y="3552"/>
            <a:chExt cx="5760" cy="768"/>
          </a:xfrm>
        </p:grpSpPr>
        <p:pic>
          <p:nvPicPr>
            <p:cNvPr id="14" name="Picture 17" descr="iitm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583"/>
              <a:ext cx="737" cy="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8"/>
            <p:cNvSpPr>
              <a:spLocks/>
            </p:cNvSpPr>
            <p:nvPr userDrawn="1"/>
          </p:nvSpPr>
          <p:spPr bwMode="auto">
            <a:xfrm>
              <a:off x="720" y="3552"/>
              <a:ext cx="5040" cy="624"/>
            </a:xfrm>
            <a:custGeom>
              <a:avLst/>
              <a:gdLst>
                <a:gd name="T0" fmla="*/ 0 w 5040"/>
                <a:gd name="T1" fmla="*/ 384 h 624"/>
                <a:gd name="T2" fmla="*/ 3840 w 5040"/>
                <a:gd name="T3" fmla="*/ 384 h 624"/>
                <a:gd name="T4" fmla="*/ 3888 w 5040"/>
                <a:gd name="T5" fmla="*/ 192 h 624"/>
                <a:gd name="T6" fmla="*/ 3936 w 5040"/>
                <a:gd name="T7" fmla="*/ 384 h 624"/>
                <a:gd name="T8" fmla="*/ 3984 w 5040"/>
                <a:gd name="T9" fmla="*/ 192 h 624"/>
                <a:gd name="T10" fmla="*/ 4080 w 5040"/>
                <a:gd name="T11" fmla="*/ 624 h 624"/>
                <a:gd name="T12" fmla="*/ 4128 w 5040"/>
                <a:gd name="T13" fmla="*/ 0 h 624"/>
                <a:gd name="T14" fmla="*/ 4176 w 5040"/>
                <a:gd name="T15" fmla="*/ 624 h 624"/>
                <a:gd name="T16" fmla="*/ 4224 w 5040"/>
                <a:gd name="T17" fmla="*/ 192 h 624"/>
                <a:gd name="T18" fmla="*/ 4272 w 5040"/>
                <a:gd name="T19" fmla="*/ 384 h 624"/>
                <a:gd name="T20" fmla="*/ 4272 w 5040"/>
                <a:gd name="T21" fmla="*/ 192 h 624"/>
                <a:gd name="T22" fmla="*/ 4320 w 5040"/>
                <a:gd name="T23" fmla="*/ 384 h 624"/>
                <a:gd name="T24" fmla="*/ 5040 w 5040"/>
                <a:gd name="T25" fmla="*/ 384 h 6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040" h="624">
                  <a:moveTo>
                    <a:pt x="0" y="384"/>
                  </a:moveTo>
                  <a:lnTo>
                    <a:pt x="3840" y="384"/>
                  </a:lnTo>
                  <a:lnTo>
                    <a:pt x="3888" y="192"/>
                  </a:lnTo>
                  <a:lnTo>
                    <a:pt x="3936" y="384"/>
                  </a:lnTo>
                  <a:lnTo>
                    <a:pt x="3984" y="192"/>
                  </a:lnTo>
                  <a:lnTo>
                    <a:pt x="4080" y="624"/>
                  </a:lnTo>
                  <a:lnTo>
                    <a:pt x="4128" y="0"/>
                  </a:lnTo>
                  <a:lnTo>
                    <a:pt x="4176" y="624"/>
                  </a:lnTo>
                  <a:lnTo>
                    <a:pt x="4224" y="192"/>
                  </a:lnTo>
                  <a:lnTo>
                    <a:pt x="4272" y="384"/>
                  </a:lnTo>
                  <a:lnTo>
                    <a:pt x="4272" y="192"/>
                  </a:lnTo>
                  <a:lnTo>
                    <a:pt x="4320" y="384"/>
                  </a:lnTo>
                  <a:lnTo>
                    <a:pt x="5040" y="384"/>
                  </a:lnTo>
                </a:path>
              </a:pathLst>
            </a:custGeom>
            <a:noFill/>
            <a:ln w="28575" cmpd="sng">
              <a:solidFill>
                <a:srgbClr val="FFFF66"/>
              </a:solidFill>
              <a:round/>
              <a:headEnd/>
              <a:tailEnd/>
            </a:ln>
            <a:extLst>
              <a:ext uri="{909E8E84-426E-40DD-AFC4-6F175D3DCCD1}">
                <a14:hiddenFill xmlns:a14="http://schemas.microsoft.com/office/drawing/2010/main">
                  <a:solidFill>
                    <a:srgbClr val="FFFFFF"/>
                  </a:solidFill>
                </a14:hiddenFill>
              </a:ext>
            </a:extLst>
          </p:spPr>
          <p:txBody>
            <a:bodyPr wrap="none"/>
            <a:lstStyle/>
            <a:p>
              <a:endParaRPr lang="en-US" smtClean="0">
                <a:solidFill>
                  <a:srgbClr val="FFFFFF"/>
                </a:solidFill>
                <a:latin typeface="Arial" pitchFamily="34" charset="0"/>
                <a:cs typeface="+mn-cs"/>
              </a:endParaRPr>
            </a:p>
          </p:txBody>
        </p:sp>
        <p:sp>
          <p:nvSpPr>
            <p:cNvPr id="16" name="Line 19"/>
            <p:cNvSpPr>
              <a:spLocks noChangeShapeType="1"/>
            </p:cNvSpPr>
            <p:nvPr userDrawn="1"/>
          </p:nvSpPr>
          <p:spPr bwMode="auto">
            <a:xfrm>
              <a:off x="4752" y="3665"/>
              <a:ext cx="576" cy="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wrap="none"/>
            <a:lstStyle/>
            <a:p>
              <a:endParaRPr lang="en-US" smtClean="0">
                <a:solidFill>
                  <a:srgbClr val="FFFFFF"/>
                </a:solidFill>
                <a:latin typeface="Arial" pitchFamily="34" charset="0"/>
                <a:cs typeface="+mn-cs"/>
              </a:endParaRPr>
            </a:p>
          </p:txBody>
        </p:sp>
        <p:sp>
          <p:nvSpPr>
            <p:cNvPr id="17" name="Oval 20"/>
            <p:cNvSpPr>
              <a:spLocks noChangeArrowheads="1"/>
            </p:cNvSpPr>
            <p:nvPr userDrawn="1"/>
          </p:nvSpPr>
          <p:spPr bwMode="auto">
            <a:xfrm>
              <a:off x="4580" y="3648"/>
              <a:ext cx="48" cy="48"/>
            </a:xfrm>
            <a:prstGeom prst="ellipse">
              <a:avLst/>
            </a:prstGeom>
            <a:solidFill>
              <a:srgbClr val="00FF00"/>
            </a:solidFill>
            <a:ln w="9525">
              <a:solidFill>
                <a:srgbClr val="00FF00"/>
              </a:solidFill>
              <a:round/>
              <a:headEnd/>
              <a:tailEnd/>
            </a:ln>
          </p:spPr>
          <p:txBody>
            <a:bodyPr wrap="none" anchor="ctr"/>
            <a:lstStyle/>
            <a:p>
              <a:endParaRPr lang="en-US" smtClean="0">
                <a:solidFill>
                  <a:srgbClr val="FFFFFF"/>
                </a:solidFill>
                <a:latin typeface="Arial" pitchFamily="34" charset="0"/>
                <a:cs typeface="+mn-cs"/>
              </a:endParaRPr>
            </a:p>
          </p:txBody>
        </p:sp>
        <p:sp>
          <p:nvSpPr>
            <p:cNvPr id="18" name="Oval 21"/>
            <p:cNvSpPr>
              <a:spLocks noChangeArrowheads="1"/>
            </p:cNvSpPr>
            <p:nvPr userDrawn="1"/>
          </p:nvSpPr>
          <p:spPr bwMode="auto">
            <a:xfrm>
              <a:off x="4676" y="3648"/>
              <a:ext cx="48" cy="48"/>
            </a:xfrm>
            <a:prstGeom prst="ellipse">
              <a:avLst/>
            </a:prstGeom>
            <a:solidFill>
              <a:srgbClr val="FF9900"/>
            </a:solidFill>
            <a:ln w="9525">
              <a:solidFill>
                <a:srgbClr val="FF9900"/>
              </a:solidFill>
              <a:round/>
              <a:headEnd/>
              <a:tailEnd/>
            </a:ln>
          </p:spPr>
          <p:txBody>
            <a:bodyPr wrap="none" anchor="ctr"/>
            <a:lstStyle/>
            <a:p>
              <a:endParaRPr lang="en-US" smtClean="0">
                <a:solidFill>
                  <a:srgbClr val="FFFFFF"/>
                </a:solidFill>
                <a:latin typeface="Arial" pitchFamily="34" charset="0"/>
                <a:cs typeface="+mn-cs"/>
              </a:endParaRPr>
            </a:p>
          </p:txBody>
        </p:sp>
      </p:grpSp>
      <p:sp>
        <p:nvSpPr>
          <p:cNvPr id="53259" name="Rectangle 11"/>
          <p:cNvSpPr>
            <a:spLocks noGrp="1" noChangeArrowheads="1"/>
          </p:cNvSpPr>
          <p:nvPr>
            <p:ph type="ctrTitle" sz="quarter"/>
          </p:nvPr>
        </p:nvSpPr>
        <p:spPr>
          <a:xfrm>
            <a:off x="685440" y="1736824"/>
            <a:ext cx="7773120" cy="1921162"/>
          </a:xfrm>
        </p:spPr>
        <p:txBody>
          <a:bodyPr/>
          <a:lstStyle>
            <a:lvl1pPr>
              <a:defRPr sz="6000"/>
            </a:lvl1pPr>
          </a:lstStyle>
          <a:p>
            <a:r>
              <a:rPr lang="en-US"/>
              <a:t>Click to edit Master title style</a:t>
            </a:r>
          </a:p>
        </p:txBody>
      </p:sp>
      <p:sp>
        <p:nvSpPr>
          <p:cNvPr id="53260" name="Rectangle 12"/>
          <p:cNvSpPr>
            <a:spLocks noGrp="1" noChangeArrowheads="1"/>
          </p:cNvSpPr>
          <p:nvPr>
            <p:ph type="subTitle" sz="quarter" idx="1"/>
          </p:nvPr>
        </p:nvSpPr>
        <p:spPr>
          <a:xfrm>
            <a:off x="1372321" y="3885528"/>
            <a:ext cx="6400800" cy="1752664"/>
          </a:xfrm>
        </p:spPr>
        <p:txBody>
          <a:bodyPr/>
          <a:lstStyle>
            <a:lvl1pPr marL="0" indent="0" algn="ctr">
              <a:buFont typeface="Wingdings" pitchFamily="2" charset="2"/>
              <a:buNone/>
              <a:defRPr/>
            </a:lvl1pPr>
          </a:lstStyle>
          <a:p>
            <a:r>
              <a:rPr lang="en-US"/>
              <a:t>Click to edit Master subtitle style</a:t>
            </a:r>
          </a:p>
        </p:txBody>
      </p:sp>
      <p:sp>
        <p:nvSpPr>
          <p:cNvPr id="19"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20" name="Rectangle 14"/>
          <p:cNvSpPr>
            <a:spLocks noGrp="1" noChangeArrowheads="1"/>
          </p:cNvSpPr>
          <p:nvPr>
            <p:ph type="ftr" sz="quarter" idx="11"/>
          </p:nvPr>
        </p:nvSpPr>
        <p:spPr/>
        <p:txBody>
          <a:bodyPr/>
          <a:lstStyle>
            <a:lvl1pPr>
              <a:defRPr/>
            </a:lvl1pPr>
          </a:lstStyle>
          <a:p>
            <a:pPr>
              <a:defRPr/>
            </a:pPr>
            <a:r>
              <a:rPr lang="en-US">
                <a:solidFill>
                  <a:srgbClr val="FFFFFF"/>
                </a:solidFill>
              </a:rPr>
              <a:t>IMS Extremes Workshop, New Delhi, 19 April, 2007</a:t>
            </a:r>
          </a:p>
        </p:txBody>
      </p:sp>
      <p:sp>
        <p:nvSpPr>
          <p:cNvPr id="21"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57A0329D-2B36-4813-AF36-0A5C7B2547E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8924733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p:txBody>
          <a:bodyPr/>
          <a:lstStyle>
            <a:lvl1pPr>
              <a:defRPr/>
            </a:lvl1pPr>
          </a:lstStyle>
          <a:p>
            <a:pPr>
              <a:defRPr/>
            </a:pPr>
            <a:fld id="{129BEEB5-9DC0-4B6E-AB0F-BC440FD31A99}"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ftr" sz="quarter" idx="12"/>
          </p:nvPr>
        </p:nvSpPr>
        <p:spPr/>
        <p:txBody>
          <a:bodyPr/>
          <a:lstStyle>
            <a:lvl1pPr>
              <a:defRPr/>
            </a:lvl1pPr>
          </a:lstStyle>
          <a:p>
            <a:pPr>
              <a:defRPr/>
            </a:pPr>
            <a:r>
              <a:rPr lang="en-US">
                <a:solidFill>
                  <a:srgbClr val="FFFFFF"/>
                </a:solidFill>
              </a:rPr>
              <a:t>IMS Extremes Workshop, New Delhi, 19 April, 2007</a:t>
            </a:r>
          </a:p>
        </p:txBody>
      </p:sp>
    </p:spTree>
    <p:extLst>
      <p:ext uri="{BB962C8B-B14F-4D97-AF65-F5344CB8AC3E}">
        <p14:creationId xmlns:p14="http://schemas.microsoft.com/office/powerpoint/2010/main" val="229838303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913"/>
            <a:ext cx="7771680" cy="1362383"/>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3780" indent="0">
              <a:buNone/>
              <a:defRPr sz="1600"/>
            </a:lvl2pPr>
            <a:lvl3pPr marL="827561" indent="0">
              <a:buNone/>
              <a:defRPr sz="1500"/>
            </a:lvl3pPr>
            <a:lvl4pPr marL="1241344" indent="0">
              <a:buNone/>
              <a:defRPr sz="1300"/>
            </a:lvl4pPr>
            <a:lvl5pPr marL="1655124" indent="0">
              <a:buNone/>
              <a:defRPr sz="1300"/>
            </a:lvl5pPr>
            <a:lvl6pPr marL="2068906" indent="0">
              <a:buNone/>
              <a:defRPr sz="1300"/>
            </a:lvl6pPr>
            <a:lvl7pPr marL="2482688" indent="0">
              <a:buNone/>
              <a:defRPr sz="1300"/>
            </a:lvl7pPr>
            <a:lvl8pPr marL="2896468" indent="0">
              <a:buNone/>
              <a:defRPr sz="1300"/>
            </a:lvl8pPr>
            <a:lvl9pPr marL="3310252" indent="0">
              <a:buNone/>
              <a:defRPr sz="1300"/>
            </a:lvl9pPr>
          </a:lstStyle>
          <a:p>
            <a:pPr lvl="0"/>
            <a:r>
              <a:rPr lang="en-US" smtClean="0"/>
              <a:t>Click to edit Master text styles</a:t>
            </a:r>
          </a:p>
        </p:txBody>
      </p:sp>
      <p:sp>
        <p:nvSpPr>
          <p:cNvPr id="4" name="Rectangle 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p:txBody>
          <a:bodyPr/>
          <a:lstStyle>
            <a:lvl1pPr>
              <a:defRPr/>
            </a:lvl1pPr>
          </a:lstStyle>
          <a:p>
            <a:pPr>
              <a:defRPr/>
            </a:pPr>
            <a:fld id="{4A350C9B-2201-452F-AFDA-2EF57E0B2BCF}"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ftr" sz="quarter" idx="12"/>
          </p:nvPr>
        </p:nvSpPr>
        <p:spPr/>
        <p:txBody>
          <a:bodyPr/>
          <a:lstStyle>
            <a:lvl1pPr>
              <a:defRPr/>
            </a:lvl1pPr>
          </a:lstStyle>
          <a:p>
            <a:pPr>
              <a:defRPr/>
            </a:pPr>
            <a:r>
              <a:rPr lang="en-US">
                <a:solidFill>
                  <a:srgbClr val="FFFFFF"/>
                </a:solidFill>
              </a:rPr>
              <a:t>IMS Extremes Workshop, New Delhi, 19 April, 2007</a:t>
            </a:r>
          </a:p>
        </p:txBody>
      </p:sp>
    </p:spTree>
    <p:extLst>
      <p:ext uri="{BB962C8B-B14F-4D97-AF65-F5344CB8AC3E}">
        <p14:creationId xmlns:p14="http://schemas.microsoft.com/office/powerpoint/2010/main" val="131112801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920" y="1600009"/>
            <a:ext cx="4044960" cy="452639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125" y="1600009"/>
            <a:ext cx="4046400" cy="452639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p:txBody>
          <a:bodyPr/>
          <a:lstStyle>
            <a:lvl1pPr>
              <a:defRPr/>
            </a:lvl1pPr>
          </a:lstStyle>
          <a:p>
            <a:pPr>
              <a:defRPr/>
            </a:pPr>
            <a:fld id="{A7FF86B2-1C1C-4F7D-BA96-CAA4FA81E991}"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ftr" sz="quarter" idx="12"/>
          </p:nvPr>
        </p:nvSpPr>
        <p:spPr/>
        <p:txBody>
          <a:bodyPr/>
          <a:lstStyle>
            <a:lvl1pPr>
              <a:defRPr/>
            </a:lvl1pPr>
          </a:lstStyle>
          <a:p>
            <a:pPr>
              <a:defRPr/>
            </a:pPr>
            <a:r>
              <a:rPr lang="en-US">
                <a:solidFill>
                  <a:srgbClr val="FFFFFF"/>
                </a:solidFill>
              </a:rPr>
              <a:t>IMS Extremes Workshop, New Delhi, 19 April, 2007</a:t>
            </a:r>
          </a:p>
        </p:txBody>
      </p:sp>
    </p:spTree>
    <p:extLst>
      <p:ext uri="{BB962C8B-B14F-4D97-AF65-F5344CB8AC3E}">
        <p14:creationId xmlns:p14="http://schemas.microsoft.com/office/powerpoint/2010/main" val="382037536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920" y="1535206"/>
            <a:ext cx="4039200" cy="639427"/>
          </a:xfrm>
        </p:spPr>
        <p:txBody>
          <a:bodyPr anchor="b"/>
          <a:lstStyle>
            <a:lvl1pPr marL="0" indent="0">
              <a:buNone/>
              <a:defRPr sz="2200" b="1"/>
            </a:lvl1pPr>
            <a:lvl2pPr marL="413780" indent="0">
              <a:buNone/>
              <a:defRPr sz="1800" b="1"/>
            </a:lvl2pPr>
            <a:lvl3pPr marL="827561" indent="0">
              <a:buNone/>
              <a:defRPr sz="1600" b="1"/>
            </a:lvl3pPr>
            <a:lvl4pPr marL="1241344" indent="0">
              <a:buNone/>
              <a:defRPr sz="1500" b="1"/>
            </a:lvl4pPr>
            <a:lvl5pPr marL="1655124" indent="0">
              <a:buNone/>
              <a:defRPr sz="1500" b="1"/>
            </a:lvl5pPr>
            <a:lvl6pPr marL="2068906" indent="0">
              <a:buNone/>
              <a:defRPr sz="1500" b="1"/>
            </a:lvl6pPr>
            <a:lvl7pPr marL="2482688" indent="0">
              <a:buNone/>
              <a:defRPr sz="1500" b="1"/>
            </a:lvl7pPr>
            <a:lvl8pPr marL="2896468" indent="0">
              <a:buNone/>
              <a:defRPr sz="1500" b="1"/>
            </a:lvl8pPr>
            <a:lvl9pPr marL="3310252"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920" y="2174631"/>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42" y="1535206"/>
            <a:ext cx="4042080" cy="639427"/>
          </a:xfrm>
        </p:spPr>
        <p:txBody>
          <a:bodyPr anchor="b"/>
          <a:lstStyle>
            <a:lvl1pPr marL="0" indent="0">
              <a:buNone/>
              <a:defRPr sz="2200" b="1"/>
            </a:lvl1pPr>
            <a:lvl2pPr marL="413780" indent="0">
              <a:buNone/>
              <a:defRPr sz="1800" b="1"/>
            </a:lvl2pPr>
            <a:lvl3pPr marL="827561" indent="0">
              <a:buNone/>
              <a:defRPr sz="1600" b="1"/>
            </a:lvl3pPr>
            <a:lvl4pPr marL="1241344" indent="0">
              <a:buNone/>
              <a:defRPr sz="1500" b="1"/>
            </a:lvl4pPr>
            <a:lvl5pPr marL="1655124" indent="0">
              <a:buNone/>
              <a:defRPr sz="1500" b="1"/>
            </a:lvl5pPr>
            <a:lvl6pPr marL="2068906" indent="0">
              <a:buNone/>
              <a:defRPr sz="1500" b="1"/>
            </a:lvl6pPr>
            <a:lvl7pPr marL="2482688" indent="0">
              <a:buNone/>
              <a:defRPr sz="1500" b="1"/>
            </a:lvl7pPr>
            <a:lvl8pPr marL="2896468" indent="0">
              <a:buNone/>
              <a:defRPr sz="1500" b="1"/>
            </a:lvl8pPr>
            <a:lvl9pPr marL="3310252"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442" y="2174631"/>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p:txBody>
          <a:bodyPr/>
          <a:lstStyle>
            <a:lvl1pPr>
              <a:defRPr/>
            </a:lvl1pPr>
          </a:lstStyle>
          <a:p>
            <a:pPr>
              <a:defRPr/>
            </a:pPr>
            <a:fld id="{9247791B-78E2-4A13-BE48-45F861C18C4D}" type="slidenum">
              <a:rPr lang="en-US">
                <a:solidFill>
                  <a:srgbClr val="FFFFFF"/>
                </a:solidFill>
              </a:rPr>
              <a:pPr>
                <a:defRPr/>
              </a:pPr>
              <a:t>‹#›</a:t>
            </a:fld>
            <a:endParaRPr lang="en-US">
              <a:solidFill>
                <a:srgbClr val="FFFFFF"/>
              </a:solidFill>
            </a:endParaRPr>
          </a:p>
        </p:txBody>
      </p:sp>
      <p:sp>
        <p:nvSpPr>
          <p:cNvPr id="9" name="Rectangle 22"/>
          <p:cNvSpPr>
            <a:spLocks noGrp="1" noChangeArrowheads="1"/>
          </p:cNvSpPr>
          <p:nvPr>
            <p:ph type="ftr" sz="quarter" idx="12"/>
          </p:nvPr>
        </p:nvSpPr>
        <p:spPr/>
        <p:txBody>
          <a:bodyPr/>
          <a:lstStyle>
            <a:lvl1pPr>
              <a:defRPr/>
            </a:lvl1pPr>
          </a:lstStyle>
          <a:p>
            <a:pPr>
              <a:defRPr/>
            </a:pPr>
            <a:r>
              <a:rPr lang="en-US">
                <a:solidFill>
                  <a:srgbClr val="FFFFFF"/>
                </a:solidFill>
              </a:rPr>
              <a:t>IMS Extremes Workshop, New Delhi, 19 April, 2007</a:t>
            </a:r>
          </a:p>
        </p:txBody>
      </p:sp>
    </p:spTree>
    <p:extLst>
      <p:ext uri="{BB962C8B-B14F-4D97-AF65-F5344CB8AC3E}">
        <p14:creationId xmlns:p14="http://schemas.microsoft.com/office/powerpoint/2010/main" val="6545265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73"/>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4CF827B-13B9-4285-9882-D02AAEA7843A}"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93545588"/>
      </p:ext>
    </p:extLst>
  </p:cSld>
  <p:clrMapOvr>
    <a:masterClrMapping/>
  </p:clrMapOvr>
  <p:transition advClick="0">
    <p:strips dir="rd"/>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p:txBody>
          <a:bodyPr/>
          <a:lstStyle>
            <a:lvl1pPr>
              <a:defRPr/>
            </a:lvl1pPr>
          </a:lstStyle>
          <a:p>
            <a:pPr>
              <a:defRPr/>
            </a:pPr>
            <a:fld id="{9251CCDD-6D08-4E39-B304-52EC81EECAAD}" type="slidenum">
              <a:rPr lang="en-US">
                <a:solidFill>
                  <a:srgbClr val="FFFFFF"/>
                </a:solidFill>
              </a:rPr>
              <a:pPr>
                <a:defRPr/>
              </a:pPr>
              <a:t>‹#›</a:t>
            </a:fld>
            <a:endParaRPr lang="en-US">
              <a:solidFill>
                <a:srgbClr val="FFFFFF"/>
              </a:solidFill>
            </a:endParaRPr>
          </a:p>
        </p:txBody>
      </p:sp>
      <p:sp>
        <p:nvSpPr>
          <p:cNvPr id="5" name="Rectangle 22"/>
          <p:cNvSpPr>
            <a:spLocks noGrp="1" noChangeArrowheads="1"/>
          </p:cNvSpPr>
          <p:nvPr>
            <p:ph type="ftr" sz="quarter" idx="12"/>
          </p:nvPr>
        </p:nvSpPr>
        <p:spPr/>
        <p:txBody>
          <a:bodyPr/>
          <a:lstStyle>
            <a:lvl1pPr>
              <a:defRPr/>
            </a:lvl1pPr>
          </a:lstStyle>
          <a:p>
            <a:pPr>
              <a:defRPr/>
            </a:pPr>
            <a:r>
              <a:rPr lang="en-US">
                <a:solidFill>
                  <a:srgbClr val="FFFFFF"/>
                </a:solidFill>
              </a:rPr>
              <a:t>IMS Extremes Workshop, New Delhi, 19 April, 2007</a:t>
            </a:r>
          </a:p>
        </p:txBody>
      </p:sp>
    </p:spTree>
    <p:extLst>
      <p:ext uri="{BB962C8B-B14F-4D97-AF65-F5344CB8AC3E}">
        <p14:creationId xmlns:p14="http://schemas.microsoft.com/office/powerpoint/2010/main" val="141382483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p:txBody>
          <a:bodyPr/>
          <a:lstStyle>
            <a:lvl1pPr>
              <a:defRPr/>
            </a:lvl1pPr>
          </a:lstStyle>
          <a:p>
            <a:pPr>
              <a:defRPr/>
            </a:pPr>
            <a:fld id="{EF8C5C8C-C3B0-4AA2-B6DA-F1D1B337AC15}" type="slidenum">
              <a:rPr lang="en-US">
                <a:solidFill>
                  <a:srgbClr val="FFFFFF"/>
                </a:solidFill>
              </a:rPr>
              <a:pPr>
                <a:defRPr/>
              </a:pPr>
              <a:t>‹#›</a:t>
            </a:fld>
            <a:endParaRPr lang="en-US">
              <a:solidFill>
                <a:srgbClr val="FFFFFF"/>
              </a:solidFill>
            </a:endParaRPr>
          </a:p>
        </p:txBody>
      </p:sp>
      <p:sp>
        <p:nvSpPr>
          <p:cNvPr id="4" name="Rectangle 22"/>
          <p:cNvSpPr>
            <a:spLocks noGrp="1" noChangeArrowheads="1"/>
          </p:cNvSpPr>
          <p:nvPr>
            <p:ph type="ftr" sz="quarter" idx="12"/>
          </p:nvPr>
        </p:nvSpPr>
        <p:spPr/>
        <p:txBody>
          <a:bodyPr/>
          <a:lstStyle>
            <a:lvl1pPr>
              <a:defRPr/>
            </a:lvl1pPr>
          </a:lstStyle>
          <a:p>
            <a:pPr>
              <a:defRPr/>
            </a:pPr>
            <a:r>
              <a:rPr lang="en-US">
                <a:solidFill>
                  <a:srgbClr val="FFFFFF"/>
                </a:solidFill>
              </a:rPr>
              <a:t>IMS Extremes Workshop, New Delhi, 19 April, 2007</a:t>
            </a:r>
          </a:p>
        </p:txBody>
      </p:sp>
    </p:spTree>
    <p:extLst>
      <p:ext uri="{BB962C8B-B14F-4D97-AF65-F5344CB8AC3E}">
        <p14:creationId xmlns:p14="http://schemas.microsoft.com/office/powerpoint/2010/main" val="327932496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525" y="273633"/>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920" y="1434421"/>
            <a:ext cx="3008160" cy="4692013"/>
          </a:xfrm>
        </p:spPr>
        <p:txBody>
          <a:bodyPr/>
          <a:lstStyle>
            <a:lvl1pPr marL="0" indent="0">
              <a:buNone/>
              <a:defRPr sz="1300"/>
            </a:lvl1pPr>
            <a:lvl2pPr marL="413780" indent="0">
              <a:buNone/>
              <a:defRPr sz="1100"/>
            </a:lvl2pPr>
            <a:lvl3pPr marL="827561" indent="0">
              <a:buNone/>
              <a:defRPr sz="900"/>
            </a:lvl3pPr>
            <a:lvl4pPr marL="1241344" indent="0">
              <a:buNone/>
              <a:defRPr sz="800"/>
            </a:lvl4pPr>
            <a:lvl5pPr marL="1655124" indent="0">
              <a:buNone/>
              <a:defRPr sz="800"/>
            </a:lvl5pPr>
            <a:lvl6pPr marL="2068906" indent="0">
              <a:buNone/>
              <a:defRPr sz="800"/>
            </a:lvl6pPr>
            <a:lvl7pPr marL="2482688" indent="0">
              <a:buNone/>
              <a:defRPr sz="800"/>
            </a:lvl7pPr>
            <a:lvl8pPr marL="2896468" indent="0">
              <a:buNone/>
              <a:defRPr sz="800"/>
            </a:lvl8pPr>
            <a:lvl9pPr marL="3310252" indent="0">
              <a:buNone/>
              <a:defRPr sz="800"/>
            </a:lvl9pPr>
          </a:lstStyle>
          <a:p>
            <a:pPr lvl="0"/>
            <a:r>
              <a:rPr lang="en-US" smtClean="0"/>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p:txBody>
          <a:bodyPr/>
          <a:lstStyle>
            <a:lvl1pPr>
              <a:defRPr/>
            </a:lvl1pPr>
          </a:lstStyle>
          <a:p>
            <a:pPr>
              <a:defRPr/>
            </a:pPr>
            <a:fld id="{34ED58F2-74DA-45AF-927E-F7808A9D3362}"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ftr" sz="quarter" idx="12"/>
          </p:nvPr>
        </p:nvSpPr>
        <p:spPr/>
        <p:txBody>
          <a:bodyPr/>
          <a:lstStyle>
            <a:lvl1pPr>
              <a:defRPr/>
            </a:lvl1pPr>
          </a:lstStyle>
          <a:p>
            <a:pPr>
              <a:defRPr/>
            </a:pPr>
            <a:r>
              <a:rPr lang="en-US">
                <a:solidFill>
                  <a:srgbClr val="FFFFFF"/>
                </a:solidFill>
              </a:rPr>
              <a:t>IMS Extremes Workshop, New Delhi, 19 April, 2007</a:t>
            </a:r>
          </a:p>
        </p:txBody>
      </p:sp>
    </p:spTree>
    <p:extLst>
      <p:ext uri="{BB962C8B-B14F-4D97-AF65-F5344CB8AC3E}">
        <p14:creationId xmlns:p14="http://schemas.microsoft.com/office/powerpoint/2010/main" val="394518725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5" y="4800026"/>
            <a:ext cx="5486400" cy="567420"/>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805" y="612065"/>
            <a:ext cx="5486400" cy="4115952"/>
          </a:xfrm>
        </p:spPr>
        <p:txBody>
          <a:bodyPr/>
          <a:lstStyle>
            <a:lvl1pPr marL="0" indent="0">
              <a:buNone/>
              <a:defRPr sz="2900"/>
            </a:lvl1pPr>
            <a:lvl2pPr marL="413780" indent="0">
              <a:buNone/>
              <a:defRPr sz="2500"/>
            </a:lvl2pPr>
            <a:lvl3pPr marL="827561" indent="0">
              <a:buNone/>
              <a:defRPr sz="2200"/>
            </a:lvl3pPr>
            <a:lvl4pPr marL="1241344" indent="0">
              <a:buNone/>
              <a:defRPr sz="1800"/>
            </a:lvl4pPr>
            <a:lvl5pPr marL="1655124" indent="0">
              <a:buNone/>
              <a:defRPr sz="1800"/>
            </a:lvl5pPr>
            <a:lvl6pPr marL="2068906" indent="0">
              <a:buNone/>
              <a:defRPr sz="1800"/>
            </a:lvl6pPr>
            <a:lvl7pPr marL="2482688" indent="0">
              <a:buNone/>
              <a:defRPr sz="1800"/>
            </a:lvl7pPr>
            <a:lvl8pPr marL="2896468" indent="0">
              <a:buNone/>
              <a:defRPr sz="1800"/>
            </a:lvl8pPr>
            <a:lvl9pPr marL="3310252" indent="0">
              <a:buNone/>
              <a:defRPr sz="1800"/>
            </a:lvl9pPr>
          </a:lstStyle>
          <a:p>
            <a:pPr lvl="0"/>
            <a:endParaRPr lang="en-US" noProof="0" smtClean="0"/>
          </a:p>
        </p:txBody>
      </p:sp>
      <p:sp>
        <p:nvSpPr>
          <p:cNvPr id="4" name="Text Placeholder 3"/>
          <p:cNvSpPr>
            <a:spLocks noGrp="1"/>
          </p:cNvSpPr>
          <p:nvPr>
            <p:ph type="body" sz="half" idx="2"/>
          </p:nvPr>
        </p:nvSpPr>
        <p:spPr>
          <a:xfrm>
            <a:off x="1792805" y="5367444"/>
            <a:ext cx="5486400" cy="805044"/>
          </a:xfrm>
        </p:spPr>
        <p:txBody>
          <a:bodyPr/>
          <a:lstStyle>
            <a:lvl1pPr marL="0" indent="0">
              <a:buNone/>
              <a:defRPr sz="1300"/>
            </a:lvl1pPr>
            <a:lvl2pPr marL="413780" indent="0">
              <a:buNone/>
              <a:defRPr sz="1100"/>
            </a:lvl2pPr>
            <a:lvl3pPr marL="827561" indent="0">
              <a:buNone/>
              <a:defRPr sz="900"/>
            </a:lvl3pPr>
            <a:lvl4pPr marL="1241344" indent="0">
              <a:buNone/>
              <a:defRPr sz="800"/>
            </a:lvl4pPr>
            <a:lvl5pPr marL="1655124" indent="0">
              <a:buNone/>
              <a:defRPr sz="800"/>
            </a:lvl5pPr>
            <a:lvl6pPr marL="2068906" indent="0">
              <a:buNone/>
              <a:defRPr sz="800"/>
            </a:lvl6pPr>
            <a:lvl7pPr marL="2482688" indent="0">
              <a:buNone/>
              <a:defRPr sz="800"/>
            </a:lvl7pPr>
            <a:lvl8pPr marL="2896468" indent="0">
              <a:buNone/>
              <a:defRPr sz="800"/>
            </a:lvl8pPr>
            <a:lvl9pPr marL="3310252" indent="0">
              <a:buNone/>
              <a:defRPr sz="800"/>
            </a:lvl9pPr>
          </a:lstStyle>
          <a:p>
            <a:pPr lvl="0"/>
            <a:r>
              <a:rPr lang="en-US" smtClean="0"/>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p:txBody>
          <a:bodyPr/>
          <a:lstStyle>
            <a:lvl1pPr>
              <a:defRPr/>
            </a:lvl1pPr>
          </a:lstStyle>
          <a:p>
            <a:pPr>
              <a:defRPr/>
            </a:pPr>
            <a:fld id="{3E0FF8FE-D271-4836-87FF-6BFC49A65F18}"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ftr" sz="quarter" idx="12"/>
          </p:nvPr>
        </p:nvSpPr>
        <p:spPr/>
        <p:txBody>
          <a:bodyPr/>
          <a:lstStyle>
            <a:lvl1pPr>
              <a:defRPr/>
            </a:lvl1pPr>
          </a:lstStyle>
          <a:p>
            <a:pPr>
              <a:defRPr/>
            </a:pPr>
            <a:r>
              <a:rPr lang="en-US">
                <a:solidFill>
                  <a:srgbClr val="FFFFFF"/>
                </a:solidFill>
              </a:rPr>
              <a:t>IMS Extremes Workshop, New Delhi, 19 April, 2007</a:t>
            </a:r>
          </a:p>
        </p:txBody>
      </p:sp>
    </p:spTree>
    <p:extLst>
      <p:ext uri="{BB962C8B-B14F-4D97-AF65-F5344CB8AC3E}">
        <p14:creationId xmlns:p14="http://schemas.microsoft.com/office/powerpoint/2010/main" val="420176515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p:txBody>
          <a:bodyPr/>
          <a:lstStyle>
            <a:lvl1pPr>
              <a:defRPr/>
            </a:lvl1pPr>
          </a:lstStyle>
          <a:p>
            <a:pPr>
              <a:defRPr/>
            </a:pPr>
            <a:fld id="{3BD7BAA5-5C17-413E-A270-24B0975AB872}"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ftr" sz="quarter" idx="12"/>
          </p:nvPr>
        </p:nvSpPr>
        <p:spPr/>
        <p:txBody>
          <a:bodyPr/>
          <a:lstStyle>
            <a:lvl1pPr>
              <a:defRPr/>
            </a:lvl1pPr>
          </a:lstStyle>
          <a:p>
            <a:pPr>
              <a:defRPr/>
            </a:pPr>
            <a:r>
              <a:rPr lang="en-US">
                <a:solidFill>
                  <a:srgbClr val="FFFFFF"/>
                </a:solidFill>
              </a:rPr>
              <a:t>IMS Extremes Workshop, New Delhi, 19 April, 2007</a:t>
            </a:r>
          </a:p>
        </p:txBody>
      </p:sp>
    </p:spTree>
    <p:extLst>
      <p:ext uri="{BB962C8B-B14F-4D97-AF65-F5344CB8AC3E}">
        <p14:creationId xmlns:p14="http://schemas.microsoft.com/office/powerpoint/2010/main" val="272275115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1200" y="275069"/>
            <a:ext cx="2056320" cy="585133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922" y="275069"/>
            <a:ext cx="6035040" cy="58513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p:txBody>
          <a:bodyPr/>
          <a:lstStyle>
            <a:lvl1pPr>
              <a:defRPr/>
            </a:lvl1pPr>
          </a:lstStyle>
          <a:p>
            <a:pPr>
              <a:defRPr/>
            </a:pPr>
            <a:fld id="{78FA74B2-4EEB-4E3B-979D-30F9BD105458}"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ftr" sz="quarter" idx="12"/>
          </p:nvPr>
        </p:nvSpPr>
        <p:spPr/>
        <p:txBody>
          <a:bodyPr/>
          <a:lstStyle>
            <a:lvl1pPr>
              <a:defRPr/>
            </a:lvl1pPr>
          </a:lstStyle>
          <a:p>
            <a:pPr>
              <a:defRPr/>
            </a:pPr>
            <a:r>
              <a:rPr lang="en-US">
                <a:solidFill>
                  <a:srgbClr val="FFFFFF"/>
                </a:solidFill>
              </a:rPr>
              <a:t>IMS Extremes Workshop, New Delhi, 19 April, 2007</a:t>
            </a:r>
          </a:p>
        </p:txBody>
      </p:sp>
    </p:spTree>
    <p:extLst>
      <p:ext uri="{BB962C8B-B14F-4D97-AF65-F5344CB8AC3E}">
        <p14:creationId xmlns:p14="http://schemas.microsoft.com/office/powerpoint/2010/main" val="290414243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922" y="275069"/>
            <a:ext cx="8229600" cy="585133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p:txBody>
          <a:bodyPr/>
          <a:lstStyle>
            <a:lvl1pPr>
              <a:defRPr/>
            </a:lvl1pPr>
          </a:lstStyle>
          <a:p>
            <a:pPr>
              <a:defRPr/>
            </a:pPr>
            <a:fld id="{523A0027-8E9E-4BC8-B5FC-CA29B158D21E}" type="slidenum">
              <a:rPr lang="en-US">
                <a:solidFill>
                  <a:srgbClr val="FFFFFF"/>
                </a:solidFill>
              </a:rPr>
              <a:pPr>
                <a:defRPr/>
              </a:pPr>
              <a:t>‹#›</a:t>
            </a:fld>
            <a:endParaRPr lang="en-US">
              <a:solidFill>
                <a:srgbClr val="FFFFFF"/>
              </a:solidFill>
            </a:endParaRPr>
          </a:p>
        </p:txBody>
      </p:sp>
      <p:sp>
        <p:nvSpPr>
          <p:cNvPr id="5" name="Rectangle 22"/>
          <p:cNvSpPr>
            <a:spLocks noGrp="1" noChangeArrowheads="1"/>
          </p:cNvSpPr>
          <p:nvPr>
            <p:ph type="ftr" sz="quarter" idx="12"/>
          </p:nvPr>
        </p:nvSpPr>
        <p:spPr/>
        <p:txBody>
          <a:bodyPr/>
          <a:lstStyle>
            <a:lvl1pPr>
              <a:defRPr/>
            </a:lvl1pPr>
          </a:lstStyle>
          <a:p>
            <a:pPr>
              <a:defRPr/>
            </a:pPr>
            <a:r>
              <a:rPr lang="en-US">
                <a:solidFill>
                  <a:srgbClr val="FFFFFF"/>
                </a:solidFill>
              </a:rPr>
              <a:t>IMS Extremes Workshop, New Delhi, 19 April, 2007</a:t>
            </a:r>
          </a:p>
        </p:txBody>
      </p:sp>
    </p:spTree>
    <p:extLst>
      <p:ext uri="{BB962C8B-B14F-4D97-AF65-F5344CB8AC3E}">
        <p14:creationId xmlns:p14="http://schemas.microsoft.com/office/powerpoint/2010/main" val="316456729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922" y="275120"/>
            <a:ext cx="8229600" cy="1142039"/>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920" y="1600009"/>
            <a:ext cx="4044960" cy="452639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125" y="1600009"/>
            <a:ext cx="4046400" cy="452639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p:txBody>
          <a:bodyPr/>
          <a:lstStyle>
            <a:lvl1pPr>
              <a:defRPr/>
            </a:lvl1pPr>
          </a:lstStyle>
          <a:p>
            <a:pPr>
              <a:defRPr/>
            </a:pPr>
            <a:fld id="{F3E6314A-EDDB-463C-9B4E-89E573762992}"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ftr" sz="quarter" idx="12"/>
          </p:nvPr>
        </p:nvSpPr>
        <p:spPr/>
        <p:txBody>
          <a:bodyPr/>
          <a:lstStyle>
            <a:lvl1pPr>
              <a:defRPr/>
            </a:lvl1pPr>
          </a:lstStyle>
          <a:p>
            <a:pPr>
              <a:defRPr/>
            </a:pPr>
            <a:r>
              <a:rPr lang="en-US">
                <a:solidFill>
                  <a:srgbClr val="FFFFFF"/>
                </a:solidFill>
              </a:rPr>
              <a:t>IMS Extremes Workshop, New Delhi, 19 April, 2007</a:t>
            </a:r>
          </a:p>
        </p:txBody>
      </p:sp>
    </p:spTree>
    <p:extLst>
      <p:ext uri="{BB962C8B-B14F-4D97-AF65-F5344CB8AC3E}">
        <p14:creationId xmlns:p14="http://schemas.microsoft.com/office/powerpoint/2010/main" val="68503497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4" y="28"/>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4"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Arial" pitchFamily="34" charset="0"/>
                  <a:cs typeface="+mn-cs"/>
                </a:endParaRPr>
              </a:p>
            </p:txBody>
          </p:sp>
          <p:sp>
            <p:nvSpPr>
              <p:cNvPr id="9" name="Freeform 5"/>
              <p:cNvSpPr>
                <a:spLocks/>
              </p:cNvSpPr>
              <p:nvPr/>
            </p:nvSpPr>
            <p:spPr bwMode="hidden">
              <a:xfrm>
                <a:off x="4170" y="2671"/>
                <a:ext cx="1264"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Arial" pitchFamily="34" charset="0"/>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Arial" pitchFamily="34" charset="0"/>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latin typeface="Arial" pitchFamily="34" charset="0"/>
                  <a:cs typeface="+mn-cs"/>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34" charset="0"/>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34" charset="0"/>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latin typeface="Arial" pitchFamily="34" charset="0"/>
                <a:cs typeface="+mn-cs"/>
              </a:endParaRPr>
            </a:p>
          </p:txBody>
        </p:sp>
      </p:grpSp>
      <p:grpSp>
        <p:nvGrpSpPr>
          <p:cNvPr id="13" name="Group 16"/>
          <p:cNvGrpSpPr>
            <a:grpSpLocks/>
          </p:cNvGrpSpPr>
          <p:nvPr userDrawn="1"/>
        </p:nvGrpSpPr>
        <p:grpSpPr bwMode="auto">
          <a:xfrm>
            <a:off x="0" y="5710266"/>
            <a:ext cx="9144000" cy="1106487"/>
            <a:chOff x="0" y="3552"/>
            <a:chExt cx="5760" cy="768"/>
          </a:xfrm>
        </p:grpSpPr>
        <p:pic>
          <p:nvPicPr>
            <p:cNvPr id="14" name="Picture 17" descr="iitm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583"/>
              <a:ext cx="737" cy="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8"/>
            <p:cNvSpPr>
              <a:spLocks/>
            </p:cNvSpPr>
            <p:nvPr userDrawn="1"/>
          </p:nvSpPr>
          <p:spPr bwMode="auto">
            <a:xfrm>
              <a:off x="720" y="3552"/>
              <a:ext cx="5040" cy="624"/>
            </a:xfrm>
            <a:custGeom>
              <a:avLst/>
              <a:gdLst>
                <a:gd name="T0" fmla="*/ 0 w 5040"/>
                <a:gd name="T1" fmla="*/ 384 h 624"/>
                <a:gd name="T2" fmla="*/ 3840 w 5040"/>
                <a:gd name="T3" fmla="*/ 384 h 624"/>
                <a:gd name="T4" fmla="*/ 3888 w 5040"/>
                <a:gd name="T5" fmla="*/ 192 h 624"/>
                <a:gd name="T6" fmla="*/ 3936 w 5040"/>
                <a:gd name="T7" fmla="*/ 384 h 624"/>
                <a:gd name="T8" fmla="*/ 3984 w 5040"/>
                <a:gd name="T9" fmla="*/ 192 h 624"/>
                <a:gd name="T10" fmla="*/ 4080 w 5040"/>
                <a:gd name="T11" fmla="*/ 624 h 624"/>
                <a:gd name="T12" fmla="*/ 4128 w 5040"/>
                <a:gd name="T13" fmla="*/ 0 h 624"/>
                <a:gd name="T14" fmla="*/ 4176 w 5040"/>
                <a:gd name="T15" fmla="*/ 624 h 624"/>
                <a:gd name="T16" fmla="*/ 4224 w 5040"/>
                <a:gd name="T17" fmla="*/ 192 h 624"/>
                <a:gd name="T18" fmla="*/ 4272 w 5040"/>
                <a:gd name="T19" fmla="*/ 384 h 624"/>
                <a:gd name="T20" fmla="*/ 4272 w 5040"/>
                <a:gd name="T21" fmla="*/ 192 h 624"/>
                <a:gd name="T22" fmla="*/ 4320 w 5040"/>
                <a:gd name="T23" fmla="*/ 384 h 624"/>
                <a:gd name="T24" fmla="*/ 5040 w 5040"/>
                <a:gd name="T25" fmla="*/ 384 h 6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040" h="624">
                  <a:moveTo>
                    <a:pt x="0" y="384"/>
                  </a:moveTo>
                  <a:lnTo>
                    <a:pt x="3840" y="384"/>
                  </a:lnTo>
                  <a:lnTo>
                    <a:pt x="3888" y="192"/>
                  </a:lnTo>
                  <a:lnTo>
                    <a:pt x="3936" y="384"/>
                  </a:lnTo>
                  <a:lnTo>
                    <a:pt x="3984" y="192"/>
                  </a:lnTo>
                  <a:lnTo>
                    <a:pt x="4080" y="624"/>
                  </a:lnTo>
                  <a:lnTo>
                    <a:pt x="4128" y="0"/>
                  </a:lnTo>
                  <a:lnTo>
                    <a:pt x="4176" y="624"/>
                  </a:lnTo>
                  <a:lnTo>
                    <a:pt x="4224" y="192"/>
                  </a:lnTo>
                  <a:lnTo>
                    <a:pt x="4272" y="384"/>
                  </a:lnTo>
                  <a:lnTo>
                    <a:pt x="4272" y="192"/>
                  </a:lnTo>
                  <a:lnTo>
                    <a:pt x="4320" y="384"/>
                  </a:lnTo>
                  <a:lnTo>
                    <a:pt x="5040" y="384"/>
                  </a:lnTo>
                </a:path>
              </a:pathLst>
            </a:custGeom>
            <a:noFill/>
            <a:ln w="28575" cmpd="sng">
              <a:solidFill>
                <a:srgbClr val="FFFF66"/>
              </a:solidFill>
              <a:round/>
              <a:headEnd/>
              <a:tailEnd/>
            </a:ln>
            <a:extLst>
              <a:ext uri="{909E8E84-426E-40DD-AFC4-6F175D3DCCD1}">
                <a14:hiddenFill xmlns:a14="http://schemas.microsoft.com/office/drawing/2010/main">
                  <a:solidFill>
                    <a:srgbClr val="FFFFFF"/>
                  </a:solidFill>
                </a14:hiddenFill>
              </a:ext>
            </a:extLst>
          </p:spPr>
          <p:txBody>
            <a:bodyPr wrap="none"/>
            <a:lstStyle/>
            <a:p>
              <a:endParaRPr lang="en-US" smtClean="0">
                <a:solidFill>
                  <a:srgbClr val="FFFFFF"/>
                </a:solidFill>
                <a:latin typeface="Arial" pitchFamily="34" charset="0"/>
                <a:cs typeface="+mn-cs"/>
              </a:endParaRPr>
            </a:p>
          </p:txBody>
        </p:sp>
        <p:sp>
          <p:nvSpPr>
            <p:cNvPr id="16" name="Line 19"/>
            <p:cNvSpPr>
              <a:spLocks noChangeShapeType="1"/>
            </p:cNvSpPr>
            <p:nvPr userDrawn="1"/>
          </p:nvSpPr>
          <p:spPr bwMode="auto">
            <a:xfrm>
              <a:off x="4752" y="3665"/>
              <a:ext cx="576" cy="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wrap="none"/>
            <a:lstStyle/>
            <a:p>
              <a:endParaRPr lang="en-US" smtClean="0">
                <a:solidFill>
                  <a:srgbClr val="FFFFFF"/>
                </a:solidFill>
                <a:latin typeface="Arial" pitchFamily="34" charset="0"/>
                <a:cs typeface="+mn-cs"/>
              </a:endParaRPr>
            </a:p>
          </p:txBody>
        </p:sp>
        <p:sp>
          <p:nvSpPr>
            <p:cNvPr id="17" name="Oval 20"/>
            <p:cNvSpPr>
              <a:spLocks noChangeArrowheads="1"/>
            </p:cNvSpPr>
            <p:nvPr userDrawn="1"/>
          </p:nvSpPr>
          <p:spPr bwMode="auto">
            <a:xfrm>
              <a:off x="4580" y="3648"/>
              <a:ext cx="48" cy="48"/>
            </a:xfrm>
            <a:prstGeom prst="ellipse">
              <a:avLst/>
            </a:prstGeom>
            <a:solidFill>
              <a:srgbClr val="00FF00"/>
            </a:solidFill>
            <a:ln w="9525">
              <a:solidFill>
                <a:srgbClr val="00FF00"/>
              </a:solidFill>
              <a:round/>
              <a:headEnd/>
              <a:tailEnd/>
            </a:ln>
          </p:spPr>
          <p:txBody>
            <a:bodyPr wrap="none" anchor="ctr"/>
            <a:lstStyle/>
            <a:p>
              <a:endParaRPr lang="en-US" smtClean="0">
                <a:solidFill>
                  <a:srgbClr val="FFFFFF"/>
                </a:solidFill>
                <a:latin typeface="Arial" pitchFamily="34" charset="0"/>
                <a:cs typeface="+mn-cs"/>
              </a:endParaRPr>
            </a:p>
          </p:txBody>
        </p:sp>
        <p:sp>
          <p:nvSpPr>
            <p:cNvPr id="18" name="Oval 21"/>
            <p:cNvSpPr>
              <a:spLocks noChangeArrowheads="1"/>
            </p:cNvSpPr>
            <p:nvPr userDrawn="1"/>
          </p:nvSpPr>
          <p:spPr bwMode="auto">
            <a:xfrm>
              <a:off x="4676" y="3648"/>
              <a:ext cx="48" cy="48"/>
            </a:xfrm>
            <a:prstGeom prst="ellipse">
              <a:avLst/>
            </a:prstGeom>
            <a:solidFill>
              <a:srgbClr val="FF9900"/>
            </a:solidFill>
            <a:ln w="9525">
              <a:solidFill>
                <a:srgbClr val="FF9900"/>
              </a:solidFill>
              <a:round/>
              <a:headEnd/>
              <a:tailEnd/>
            </a:ln>
          </p:spPr>
          <p:txBody>
            <a:bodyPr wrap="none" anchor="ctr"/>
            <a:lstStyle/>
            <a:p>
              <a:endParaRPr lang="en-US" smtClean="0">
                <a:solidFill>
                  <a:srgbClr val="FFFFFF"/>
                </a:solidFill>
                <a:latin typeface="Arial" pitchFamily="34" charset="0"/>
                <a:cs typeface="+mn-cs"/>
              </a:endParaRPr>
            </a:p>
          </p:txBody>
        </p:sp>
      </p:grpSp>
      <p:sp>
        <p:nvSpPr>
          <p:cNvPr id="53259" name="Rectangle 11"/>
          <p:cNvSpPr>
            <a:spLocks noGrp="1" noChangeArrowheads="1"/>
          </p:cNvSpPr>
          <p:nvPr>
            <p:ph type="ctrTitle" sz="quarter"/>
          </p:nvPr>
        </p:nvSpPr>
        <p:spPr>
          <a:xfrm>
            <a:off x="685440" y="1736824"/>
            <a:ext cx="7773120" cy="1921162"/>
          </a:xfrm>
        </p:spPr>
        <p:txBody>
          <a:bodyPr/>
          <a:lstStyle>
            <a:lvl1pPr>
              <a:defRPr sz="6000"/>
            </a:lvl1pPr>
          </a:lstStyle>
          <a:p>
            <a:r>
              <a:rPr lang="en-US"/>
              <a:t>Click to edit Master title style</a:t>
            </a:r>
          </a:p>
        </p:txBody>
      </p:sp>
      <p:sp>
        <p:nvSpPr>
          <p:cNvPr id="53260" name="Rectangle 12"/>
          <p:cNvSpPr>
            <a:spLocks noGrp="1" noChangeArrowheads="1"/>
          </p:cNvSpPr>
          <p:nvPr>
            <p:ph type="subTitle" sz="quarter" idx="1"/>
          </p:nvPr>
        </p:nvSpPr>
        <p:spPr>
          <a:xfrm>
            <a:off x="1372321" y="3885528"/>
            <a:ext cx="6400800" cy="1752664"/>
          </a:xfrm>
        </p:spPr>
        <p:txBody>
          <a:bodyPr/>
          <a:lstStyle>
            <a:lvl1pPr marL="0" indent="0" algn="ctr">
              <a:buFont typeface="Wingdings" pitchFamily="2" charset="2"/>
              <a:buNone/>
              <a:defRPr/>
            </a:lvl1pPr>
          </a:lstStyle>
          <a:p>
            <a:r>
              <a:rPr lang="en-US"/>
              <a:t>Click to edit Master subtitle style</a:t>
            </a:r>
          </a:p>
        </p:txBody>
      </p:sp>
      <p:sp>
        <p:nvSpPr>
          <p:cNvPr id="19"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20" name="Rectangle 14"/>
          <p:cNvSpPr>
            <a:spLocks noGrp="1" noChangeArrowheads="1"/>
          </p:cNvSpPr>
          <p:nvPr>
            <p:ph type="ftr" sz="quarter" idx="11"/>
          </p:nvPr>
        </p:nvSpPr>
        <p:spPr/>
        <p:txBody>
          <a:bodyPr/>
          <a:lstStyle>
            <a:lvl1pPr>
              <a:defRPr/>
            </a:lvl1pPr>
          </a:lstStyle>
          <a:p>
            <a:pPr>
              <a:defRPr/>
            </a:pPr>
            <a:r>
              <a:rPr lang="en-US">
                <a:solidFill>
                  <a:srgbClr val="FFFFFF"/>
                </a:solidFill>
              </a:rPr>
              <a:t>IMS Extremes Workshop, New Delhi, 19 April, 2007</a:t>
            </a:r>
          </a:p>
        </p:txBody>
      </p:sp>
      <p:sp>
        <p:nvSpPr>
          <p:cNvPr id="21"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57A0329D-2B36-4813-AF36-0A5C7B2547E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6934408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p:txBody>
          <a:bodyPr/>
          <a:lstStyle>
            <a:lvl1pPr>
              <a:defRPr/>
            </a:lvl1pPr>
          </a:lstStyle>
          <a:p>
            <a:pPr>
              <a:defRPr/>
            </a:pPr>
            <a:fld id="{129BEEB5-9DC0-4B6E-AB0F-BC440FD31A99}"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ftr" sz="quarter" idx="12"/>
          </p:nvPr>
        </p:nvSpPr>
        <p:spPr/>
        <p:txBody>
          <a:bodyPr/>
          <a:lstStyle>
            <a:lvl1pPr>
              <a:defRPr/>
            </a:lvl1pPr>
          </a:lstStyle>
          <a:p>
            <a:pPr>
              <a:defRPr/>
            </a:pPr>
            <a:r>
              <a:rPr lang="en-US">
                <a:solidFill>
                  <a:srgbClr val="FFFFFF"/>
                </a:solidFill>
              </a:rPr>
              <a:t>IMS Extremes Workshop, New Delhi, 19 April, 2007</a:t>
            </a:r>
          </a:p>
        </p:txBody>
      </p:sp>
    </p:spTree>
    <p:extLst>
      <p:ext uri="{BB962C8B-B14F-4D97-AF65-F5344CB8AC3E}">
        <p14:creationId xmlns:p14="http://schemas.microsoft.com/office/powerpoint/2010/main" val="38106069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6"/>
            <a:ext cx="8229600" cy="4525963"/>
          </a:xfrm>
        </p:spPr>
        <p:txBody>
          <a:bodyPr/>
          <a:lstStyle/>
          <a:p>
            <a:pPr lvl="0"/>
            <a:endParaRPr lang="en-US" noProof="0" smtClean="0"/>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9EA17725-1E4E-40E1-9262-741C447A5D52}"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23832096"/>
      </p:ext>
    </p:extLst>
  </p:cSld>
  <p:clrMapOvr>
    <a:masterClrMapping/>
  </p:clrMapOvr>
  <p:transition advClick="0">
    <p:strips dir="rd"/>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913"/>
            <a:ext cx="7771680" cy="1362383"/>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3780" indent="0">
              <a:buNone/>
              <a:defRPr sz="1600"/>
            </a:lvl2pPr>
            <a:lvl3pPr marL="827561" indent="0">
              <a:buNone/>
              <a:defRPr sz="1500"/>
            </a:lvl3pPr>
            <a:lvl4pPr marL="1241344" indent="0">
              <a:buNone/>
              <a:defRPr sz="1300"/>
            </a:lvl4pPr>
            <a:lvl5pPr marL="1655124" indent="0">
              <a:buNone/>
              <a:defRPr sz="1300"/>
            </a:lvl5pPr>
            <a:lvl6pPr marL="2068906" indent="0">
              <a:buNone/>
              <a:defRPr sz="1300"/>
            </a:lvl6pPr>
            <a:lvl7pPr marL="2482688" indent="0">
              <a:buNone/>
              <a:defRPr sz="1300"/>
            </a:lvl7pPr>
            <a:lvl8pPr marL="2896468" indent="0">
              <a:buNone/>
              <a:defRPr sz="1300"/>
            </a:lvl8pPr>
            <a:lvl9pPr marL="3310252" indent="0">
              <a:buNone/>
              <a:defRPr sz="1300"/>
            </a:lvl9pPr>
          </a:lstStyle>
          <a:p>
            <a:pPr lvl="0"/>
            <a:r>
              <a:rPr lang="en-US" smtClean="0"/>
              <a:t>Click to edit Master text styles</a:t>
            </a:r>
          </a:p>
        </p:txBody>
      </p:sp>
      <p:sp>
        <p:nvSpPr>
          <p:cNvPr id="4" name="Rectangle 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p:txBody>
          <a:bodyPr/>
          <a:lstStyle>
            <a:lvl1pPr>
              <a:defRPr/>
            </a:lvl1pPr>
          </a:lstStyle>
          <a:p>
            <a:pPr>
              <a:defRPr/>
            </a:pPr>
            <a:fld id="{4A350C9B-2201-452F-AFDA-2EF57E0B2BCF}"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ftr" sz="quarter" idx="12"/>
          </p:nvPr>
        </p:nvSpPr>
        <p:spPr/>
        <p:txBody>
          <a:bodyPr/>
          <a:lstStyle>
            <a:lvl1pPr>
              <a:defRPr/>
            </a:lvl1pPr>
          </a:lstStyle>
          <a:p>
            <a:pPr>
              <a:defRPr/>
            </a:pPr>
            <a:r>
              <a:rPr lang="en-US">
                <a:solidFill>
                  <a:srgbClr val="FFFFFF"/>
                </a:solidFill>
              </a:rPr>
              <a:t>IMS Extremes Workshop, New Delhi, 19 April, 2007</a:t>
            </a:r>
          </a:p>
        </p:txBody>
      </p:sp>
    </p:spTree>
    <p:extLst>
      <p:ext uri="{BB962C8B-B14F-4D97-AF65-F5344CB8AC3E}">
        <p14:creationId xmlns:p14="http://schemas.microsoft.com/office/powerpoint/2010/main" val="267615003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920" y="1600009"/>
            <a:ext cx="4044960" cy="452639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125" y="1600009"/>
            <a:ext cx="4046400" cy="452639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p:txBody>
          <a:bodyPr/>
          <a:lstStyle>
            <a:lvl1pPr>
              <a:defRPr/>
            </a:lvl1pPr>
          </a:lstStyle>
          <a:p>
            <a:pPr>
              <a:defRPr/>
            </a:pPr>
            <a:fld id="{A7FF86B2-1C1C-4F7D-BA96-CAA4FA81E991}"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ftr" sz="quarter" idx="12"/>
          </p:nvPr>
        </p:nvSpPr>
        <p:spPr/>
        <p:txBody>
          <a:bodyPr/>
          <a:lstStyle>
            <a:lvl1pPr>
              <a:defRPr/>
            </a:lvl1pPr>
          </a:lstStyle>
          <a:p>
            <a:pPr>
              <a:defRPr/>
            </a:pPr>
            <a:r>
              <a:rPr lang="en-US">
                <a:solidFill>
                  <a:srgbClr val="FFFFFF"/>
                </a:solidFill>
              </a:rPr>
              <a:t>IMS Extremes Workshop, New Delhi, 19 April, 2007</a:t>
            </a:r>
          </a:p>
        </p:txBody>
      </p:sp>
    </p:spTree>
    <p:extLst>
      <p:ext uri="{BB962C8B-B14F-4D97-AF65-F5344CB8AC3E}">
        <p14:creationId xmlns:p14="http://schemas.microsoft.com/office/powerpoint/2010/main" val="230739815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920" y="1535206"/>
            <a:ext cx="4039200" cy="639427"/>
          </a:xfrm>
        </p:spPr>
        <p:txBody>
          <a:bodyPr anchor="b"/>
          <a:lstStyle>
            <a:lvl1pPr marL="0" indent="0">
              <a:buNone/>
              <a:defRPr sz="2200" b="1"/>
            </a:lvl1pPr>
            <a:lvl2pPr marL="413780" indent="0">
              <a:buNone/>
              <a:defRPr sz="1800" b="1"/>
            </a:lvl2pPr>
            <a:lvl3pPr marL="827561" indent="0">
              <a:buNone/>
              <a:defRPr sz="1600" b="1"/>
            </a:lvl3pPr>
            <a:lvl4pPr marL="1241344" indent="0">
              <a:buNone/>
              <a:defRPr sz="1500" b="1"/>
            </a:lvl4pPr>
            <a:lvl5pPr marL="1655124" indent="0">
              <a:buNone/>
              <a:defRPr sz="1500" b="1"/>
            </a:lvl5pPr>
            <a:lvl6pPr marL="2068906" indent="0">
              <a:buNone/>
              <a:defRPr sz="1500" b="1"/>
            </a:lvl6pPr>
            <a:lvl7pPr marL="2482688" indent="0">
              <a:buNone/>
              <a:defRPr sz="1500" b="1"/>
            </a:lvl7pPr>
            <a:lvl8pPr marL="2896468" indent="0">
              <a:buNone/>
              <a:defRPr sz="1500" b="1"/>
            </a:lvl8pPr>
            <a:lvl9pPr marL="3310252"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920" y="2174631"/>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42" y="1535206"/>
            <a:ext cx="4042080" cy="639427"/>
          </a:xfrm>
        </p:spPr>
        <p:txBody>
          <a:bodyPr anchor="b"/>
          <a:lstStyle>
            <a:lvl1pPr marL="0" indent="0">
              <a:buNone/>
              <a:defRPr sz="2200" b="1"/>
            </a:lvl1pPr>
            <a:lvl2pPr marL="413780" indent="0">
              <a:buNone/>
              <a:defRPr sz="1800" b="1"/>
            </a:lvl2pPr>
            <a:lvl3pPr marL="827561" indent="0">
              <a:buNone/>
              <a:defRPr sz="1600" b="1"/>
            </a:lvl3pPr>
            <a:lvl4pPr marL="1241344" indent="0">
              <a:buNone/>
              <a:defRPr sz="1500" b="1"/>
            </a:lvl4pPr>
            <a:lvl5pPr marL="1655124" indent="0">
              <a:buNone/>
              <a:defRPr sz="1500" b="1"/>
            </a:lvl5pPr>
            <a:lvl6pPr marL="2068906" indent="0">
              <a:buNone/>
              <a:defRPr sz="1500" b="1"/>
            </a:lvl6pPr>
            <a:lvl7pPr marL="2482688" indent="0">
              <a:buNone/>
              <a:defRPr sz="1500" b="1"/>
            </a:lvl7pPr>
            <a:lvl8pPr marL="2896468" indent="0">
              <a:buNone/>
              <a:defRPr sz="1500" b="1"/>
            </a:lvl8pPr>
            <a:lvl9pPr marL="3310252"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442" y="2174631"/>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p:txBody>
          <a:bodyPr/>
          <a:lstStyle>
            <a:lvl1pPr>
              <a:defRPr/>
            </a:lvl1pPr>
          </a:lstStyle>
          <a:p>
            <a:pPr>
              <a:defRPr/>
            </a:pPr>
            <a:fld id="{9247791B-78E2-4A13-BE48-45F861C18C4D}" type="slidenum">
              <a:rPr lang="en-US">
                <a:solidFill>
                  <a:srgbClr val="FFFFFF"/>
                </a:solidFill>
              </a:rPr>
              <a:pPr>
                <a:defRPr/>
              </a:pPr>
              <a:t>‹#›</a:t>
            </a:fld>
            <a:endParaRPr lang="en-US">
              <a:solidFill>
                <a:srgbClr val="FFFFFF"/>
              </a:solidFill>
            </a:endParaRPr>
          </a:p>
        </p:txBody>
      </p:sp>
      <p:sp>
        <p:nvSpPr>
          <p:cNvPr id="9" name="Rectangle 22"/>
          <p:cNvSpPr>
            <a:spLocks noGrp="1" noChangeArrowheads="1"/>
          </p:cNvSpPr>
          <p:nvPr>
            <p:ph type="ftr" sz="quarter" idx="12"/>
          </p:nvPr>
        </p:nvSpPr>
        <p:spPr/>
        <p:txBody>
          <a:bodyPr/>
          <a:lstStyle>
            <a:lvl1pPr>
              <a:defRPr/>
            </a:lvl1pPr>
          </a:lstStyle>
          <a:p>
            <a:pPr>
              <a:defRPr/>
            </a:pPr>
            <a:r>
              <a:rPr lang="en-US">
                <a:solidFill>
                  <a:srgbClr val="FFFFFF"/>
                </a:solidFill>
              </a:rPr>
              <a:t>IMS Extremes Workshop, New Delhi, 19 April, 2007</a:t>
            </a:r>
          </a:p>
        </p:txBody>
      </p:sp>
    </p:spTree>
    <p:extLst>
      <p:ext uri="{BB962C8B-B14F-4D97-AF65-F5344CB8AC3E}">
        <p14:creationId xmlns:p14="http://schemas.microsoft.com/office/powerpoint/2010/main" val="154406946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p:txBody>
          <a:bodyPr/>
          <a:lstStyle>
            <a:lvl1pPr>
              <a:defRPr/>
            </a:lvl1pPr>
          </a:lstStyle>
          <a:p>
            <a:pPr>
              <a:defRPr/>
            </a:pPr>
            <a:fld id="{9251CCDD-6D08-4E39-B304-52EC81EECAAD}" type="slidenum">
              <a:rPr lang="en-US">
                <a:solidFill>
                  <a:srgbClr val="FFFFFF"/>
                </a:solidFill>
              </a:rPr>
              <a:pPr>
                <a:defRPr/>
              </a:pPr>
              <a:t>‹#›</a:t>
            </a:fld>
            <a:endParaRPr lang="en-US">
              <a:solidFill>
                <a:srgbClr val="FFFFFF"/>
              </a:solidFill>
            </a:endParaRPr>
          </a:p>
        </p:txBody>
      </p:sp>
      <p:sp>
        <p:nvSpPr>
          <p:cNvPr id="5" name="Rectangle 22"/>
          <p:cNvSpPr>
            <a:spLocks noGrp="1" noChangeArrowheads="1"/>
          </p:cNvSpPr>
          <p:nvPr>
            <p:ph type="ftr" sz="quarter" idx="12"/>
          </p:nvPr>
        </p:nvSpPr>
        <p:spPr/>
        <p:txBody>
          <a:bodyPr/>
          <a:lstStyle>
            <a:lvl1pPr>
              <a:defRPr/>
            </a:lvl1pPr>
          </a:lstStyle>
          <a:p>
            <a:pPr>
              <a:defRPr/>
            </a:pPr>
            <a:r>
              <a:rPr lang="en-US">
                <a:solidFill>
                  <a:srgbClr val="FFFFFF"/>
                </a:solidFill>
              </a:rPr>
              <a:t>IMS Extremes Workshop, New Delhi, 19 April, 2007</a:t>
            </a:r>
          </a:p>
        </p:txBody>
      </p:sp>
    </p:spTree>
    <p:extLst>
      <p:ext uri="{BB962C8B-B14F-4D97-AF65-F5344CB8AC3E}">
        <p14:creationId xmlns:p14="http://schemas.microsoft.com/office/powerpoint/2010/main" val="57058458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p:txBody>
          <a:bodyPr/>
          <a:lstStyle>
            <a:lvl1pPr>
              <a:defRPr/>
            </a:lvl1pPr>
          </a:lstStyle>
          <a:p>
            <a:pPr>
              <a:defRPr/>
            </a:pPr>
            <a:fld id="{EF8C5C8C-C3B0-4AA2-B6DA-F1D1B337AC15}" type="slidenum">
              <a:rPr lang="en-US">
                <a:solidFill>
                  <a:srgbClr val="FFFFFF"/>
                </a:solidFill>
              </a:rPr>
              <a:pPr>
                <a:defRPr/>
              </a:pPr>
              <a:t>‹#›</a:t>
            </a:fld>
            <a:endParaRPr lang="en-US">
              <a:solidFill>
                <a:srgbClr val="FFFFFF"/>
              </a:solidFill>
            </a:endParaRPr>
          </a:p>
        </p:txBody>
      </p:sp>
      <p:sp>
        <p:nvSpPr>
          <p:cNvPr id="4" name="Rectangle 22"/>
          <p:cNvSpPr>
            <a:spLocks noGrp="1" noChangeArrowheads="1"/>
          </p:cNvSpPr>
          <p:nvPr>
            <p:ph type="ftr" sz="quarter" idx="12"/>
          </p:nvPr>
        </p:nvSpPr>
        <p:spPr/>
        <p:txBody>
          <a:bodyPr/>
          <a:lstStyle>
            <a:lvl1pPr>
              <a:defRPr/>
            </a:lvl1pPr>
          </a:lstStyle>
          <a:p>
            <a:pPr>
              <a:defRPr/>
            </a:pPr>
            <a:r>
              <a:rPr lang="en-US">
                <a:solidFill>
                  <a:srgbClr val="FFFFFF"/>
                </a:solidFill>
              </a:rPr>
              <a:t>IMS Extremes Workshop, New Delhi, 19 April, 2007</a:t>
            </a:r>
          </a:p>
        </p:txBody>
      </p:sp>
    </p:spTree>
    <p:extLst>
      <p:ext uri="{BB962C8B-B14F-4D97-AF65-F5344CB8AC3E}">
        <p14:creationId xmlns:p14="http://schemas.microsoft.com/office/powerpoint/2010/main" val="141729413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525" y="273633"/>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920" y="1434421"/>
            <a:ext cx="3008160" cy="4692013"/>
          </a:xfrm>
        </p:spPr>
        <p:txBody>
          <a:bodyPr/>
          <a:lstStyle>
            <a:lvl1pPr marL="0" indent="0">
              <a:buNone/>
              <a:defRPr sz="1300"/>
            </a:lvl1pPr>
            <a:lvl2pPr marL="413780" indent="0">
              <a:buNone/>
              <a:defRPr sz="1100"/>
            </a:lvl2pPr>
            <a:lvl3pPr marL="827561" indent="0">
              <a:buNone/>
              <a:defRPr sz="900"/>
            </a:lvl3pPr>
            <a:lvl4pPr marL="1241344" indent="0">
              <a:buNone/>
              <a:defRPr sz="800"/>
            </a:lvl4pPr>
            <a:lvl5pPr marL="1655124" indent="0">
              <a:buNone/>
              <a:defRPr sz="800"/>
            </a:lvl5pPr>
            <a:lvl6pPr marL="2068906" indent="0">
              <a:buNone/>
              <a:defRPr sz="800"/>
            </a:lvl6pPr>
            <a:lvl7pPr marL="2482688" indent="0">
              <a:buNone/>
              <a:defRPr sz="800"/>
            </a:lvl7pPr>
            <a:lvl8pPr marL="2896468" indent="0">
              <a:buNone/>
              <a:defRPr sz="800"/>
            </a:lvl8pPr>
            <a:lvl9pPr marL="3310252" indent="0">
              <a:buNone/>
              <a:defRPr sz="800"/>
            </a:lvl9pPr>
          </a:lstStyle>
          <a:p>
            <a:pPr lvl="0"/>
            <a:r>
              <a:rPr lang="en-US" smtClean="0"/>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p:txBody>
          <a:bodyPr/>
          <a:lstStyle>
            <a:lvl1pPr>
              <a:defRPr/>
            </a:lvl1pPr>
          </a:lstStyle>
          <a:p>
            <a:pPr>
              <a:defRPr/>
            </a:pPr>
            <a:fld id="{34ED58F2-74DA-45AF-927E-F7808A9D3362}"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ftr" sz="quarter" idx="12"/>
          </p:nvPr>
        </p:nvSpPr>
        <p:spPr/>
        <p:txBody>
          <a:bodyPr/>
          <a:lstStyle>
            <a:lvl1pPr>
              <a:defRPr/>
            </a:lvl1pPr>
          </a:lstStyle>
          <a:p>
            <a:pPr>
              <a:defRPr/>
            </a:pPr>
            <a:r>
              <a:rPr lang="en-US">
                <a:solidFill>
                  <a:srgbClr val="FFFFFF"/>
                </a:solidFill>
              </a:rPr>
              <a:t>IMS Extremes Workshop, New Delhi, 19 April, 2007</a:t>
            </a:r>
          </a:p>
        </p:txBody>
      </p:sp>
    </p:spTree>
    <p:extLst>
      <p:ext uri="{BB962C8B-B14F-4D97-AF65-F5344CB8AC3E}">
        <p14:creationId xmlns:p14="http://schemas.microsoft.com/office/powerpoint/2010/main" val="423713745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5" y="4800026"/>
            <a:ext cx="5486400" cy="567420"/>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805" y="612065"/>
            <a:ext cx="5486400" cy="4115952"/>
          </a:xfrm>
        </p:spPr>
        <p:txBody>
          <a:bodyPr/>
          <a:lstStyle>
            <a:lvl1pPr marL="0" indent="0">
              <a:buNone/>
              <a:defRPr sz="2900"/>
            </a:lvl1pPr>
            <a:lvl2pPr marL="413780" indent="0">
              <a:buNone/>
              <a:defRPr sz="2500"/>
            </a:lvl2pPr>
            <a:lvl3pPr marL="827561" indent="0">
              <a:buNone/>
              <a:defRPr sz="2200"/>
            </a:lvl3pPr>
            <a:lvl4pPr marL="1241344" indent="0">
              <a:buNone/>
              <a:defRPr sz="1800"/>
            </a:lvl4pPr>
            <a:lvl5pPr marL="1655124" indent="0">
              <a:buNone/>
              <a:defRPr sz="1800"/>
            </a:lvl5pPr>
            <a:lvl6pPr marL="2068906" indent="0">
              <a:buNone/>
              <a:defRPr sz="1800"/>
            </a:lvl6pPr>
            <a:lvl7pPr marL="2482688" indent="0">
              <a:buNone/>
              <a:defRPr sz="1800"/>
            </a:lvl7pPr>
            <a:lvl8pPr marL="2896468" indent="0">
              <a:buNone/>
              <a:defRPr sz="1800"/>
            </a:lvl8pPr>
            <a:lvl9pPr marL="3310252" indent="0">
              <a:buNone/>
              <a:defRPr sz="1800"/>
            </a:lvl9pPr>
          </a:lstStyle>
          <a:p>
            <a:pPr lvl="0"/>
            <a:endParaRPr lang="en-US" noProof="0" smtClean="0"/>
          </a:p>
        </p:txBody>
      </p:sp>
      <p:sp>
        <p:nvSpPr>
          <p:cNvPr id="4" name="Text Placeholder 3"/>
          <p:cNvSpPr>
            <a:spLocks noGrp="1"/>
          </p:cNvSpPr>
          <p:nvPr>
            <p:ph type="body" sz="half" idx="2"/>
          </p:nvPr>
        </p:nvSpPr>
        <p:spPr>
          <a:xfrm>
            <a:off x="1792805" y="5367444"/>
            <a:ext cx="5486400" cy="805044"/>
          </a:xfrm>
        </p:spPr>
        <p:txBody>
          <a:bodyPr/>
          <a:lstStyle>
            <a:lvl1pPr marL="0" indent="0">
              <a:buNone/>
              <a:defRPr sz="1300"/>
            </a:lvl1pPr>
            <a:lvl2pPr marL="413780" indent="0">
              <a:buNone/>
              <a:defRPr sz="1100"/>
            </a:lvl2pPr>
            <a:lvl3pPr marL="827561" indent="0">
              <a:buNone/>
              <a:defRPr sz="900"/>
            </a:lvl3pPr>
            <a:lvl4pPr marL="1241344" indent="0">
              <a:buNone/>
              <a:defRPr sz="800"/>
            </a:lvl4pPr>
            <a:lvl5pPr marL="1655124" indent="0">
              <a:buNone/>
              <a:defRPr sz="800"/>
            </a:lvl5pPr>
            <a:lvl6pPr marL="2068906" indent="0">
              <a:buNone/>
              <a:defRPr sz="800"/>
            </a:lvl6pPr>
            <a:lvl7pPr marL="2482688" indent="0">
              <a:buNone/>
              <a:defRPr sz="800"/>
            </a:lvl7pPr>
            <a:lvl8pPr marL="2896468" indent="0">
              <a:buNone/>
              <a:defRPr sz="800"/>
            </a:lvl8pPr>
            <a:lvl9pPr marL="3310252" indent="0">
              <a:buNone/>
              <a:defRPr sz="800"/>
            </a:lvl9pPr>
          </a:lstStyle>
          <a:p>
            <a:pPr lvl="0"/>
            <a:r>
              <a:rPr lang="en-US" smtClean="0"/>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p:txBody>
          <a:bodyPr/>
          <a:lstStyle>
            <a:lvl1pPr>
              <a:defRPr/>
            </a:lvl1pPr>
          </a:lstStyle>
          <a:p>
            <a:pPr>
              <a:defRPr/>
            </a:pPr>
            <a:fld id="{3E0FF8FE-D271-4836-87FF-6BFC49A65F18}"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ftr" sz="quarter" idx="12"/>
          </p:nvPr>
        </p:nvSpPr>
        <p:spPr/>
        <p:txBody>
          <a:bodyPr/>
          <a:lstStyle>
            <a:lvl1pPr>
              <a:defRPr/>
            </a:lvl1pPr>
          </a:lstStyle>
          <a:p>
            <a:pPr>
              <a:defRPr/>
            </a:pPr>
            <a:r>
              <a:rPr lang="en-US">
                <a:solidFill>
                  <a:srgbClr val="FFFFFF"/>
                </a:solidFill>
              </a:rPr>
              <a:t>IMS Extremes Workshop, New Delhi, 19 April, 2007</a:t>
            </a:r>
          </a:p>
        </p:txBody>
      </p:sp>
    </p:spTree>
    <p:extLst>
      <p:ext uri="{BB962C8B-B14F-4D97-AF65-F5344CB8AC3E}">
        <p14:creationId xmlns:p14="http://schemas.microsoft.com/office/powerpoint/2010/main" val="148754749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p:txBody>
          <a:bodyPr/>
          <a:lstStyle>
            <a:lvl1pPr>
              <a:defRPr/>
            </a:lvl1pPr>
          </a:lstStyle>
          <a:p>
            <a:pPr>
              <a:defRPr/>
            </a:pPr>
            <a:fld id="{3BD7BAA5-5C17-413E-A270-24B0975AB872}"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ftr" sz="quarter" idx="12"/>
          </p:nvPr>
        </p:nvSpPr>
        <p:spPr/>
        <p:txBody>
          <a:bodyPr/>
          <a:lstStyle>
            <a:lvl1pPr>
              <a:defRPr/>
            </a:lvl1pPr>
          </a:lstStyle>
          <a:p>
            <a:pPr>
              <a:defRPr/>
            </a:pPr>
            <a:r>
              <a:rPr lang="en-US">
                <a:solidFill>
                  <a:srgbClr val="FFFFFF"/>
                </a:solidFill>
              </a:rPr>
              <a:t>IMS Extremes Workshop, New Delhi, 19 April, 2007</a:t>
            </a:r>
          </a:p>
        </p:txBody>
      </p:sp>
    </p:spTree>
    <p:extLst>
      <p:ext uri="{BB962C8B-B14F-4D97-AF65-F5344CB8AC3E}">
        <p14:creationId xmlns:p14="http://schemas.microsoft.com/office/powerpoint/2010/main" val="308756196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1200" y="275069"/>
            <a:ext cx="2056320" cy="585133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922" y="275069"/>
            <a:ext cx="6035040" cy="58513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p:txBody>
          <a:bodyPr/>
          <a:lstStyle>
            <a:lvl1pPr>
              <a:defRPr/>
            </a:lvl1pPr>
          </a:lstStyle>
          <a:p>
            <a:pPr>
              <a:defRPr/>
            </a:pPr>
            <a:fld id="{78FA74B2-4EEB-4E3B-979D-30F9BD105458}"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ftr" sz="quarter" idx="12"/>
          </p:nvPr>
        </p:nvSpPr>
        <p:spPr/>
        <p:txBody>
          <a:bodyPr/>
          <a:lstStyle>
            <a:lvl1pPr>
              <a:defRPr/>
            </a:lvl1pPr>
          </a:lstStyle>
          <a:p>
            <a:pPr>
              <a:defRPr/>
            </a:pPr>
            <a:r>
              <a:rPr lang="en-US">
                <a:solidFill>
                  <a:srgbClr val="FFFFFF"/>
                </a:solidFill>
              </a:rPr>
              <a:t>IMS Extremes Workshop, New Delhi, 19 April, 2007</a:t>
            </a:r>
          </a:p>
        </p:txBody>
      </p:sp>
    </p:spTree>
    <p:extLst>
      <p:ext uri="{BB962C8B-B14F-4D97-AF65-F5344CB8AC3E}">
        <p14:creationId xmlns:p14="http://schemas.microsoft.com/office/powerpoint/2010/main" val="149174265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922" y="275069"/>
            <a:ext cx="8229600" cy="585133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p:txBody>
          <a:bodyPr/>
          <a:lstStyle>
            <a:lvl1pPr>
              <a:defRPr/>
            </a:lvl1pPr>
          </a:lstStyle>
          <a:p>
            <a:pPr>
              <a:defRPr/>
            </a:pPr>
            <a:fld id="{523A0027-8E9E-4BC8-B5FC-CA29B158D21E}" type="slidenum">
              <a:rPr lang="en-US">
                <a:solidFill>
                  <a:srgbClr val="FFFFFF"/>
                </a:solidFill>
              </a:rPr>
              <a:pPr>
                <a:defRPr/>
              </a:pPr>
              <a:t>‹#›</a:t>
            </a:fld>
            <a:endParaRPr lang="en-US">
              <a:solidFill>
                <a:srgbClr val="FFFFFF"/>
              </a:solidFill>
            </a:endParaRPr>
          </a:p>
        </p:txBody>
      </p:sp>
      <p:sp>
        <p:nvSpPr>
          <p:cNvPr id="5" name="Rectangle 22"/>
          <p:cNvSpPr>
            <a:spLocks noGrp="1" noChangeArrowheads="1"/>
          </p:cNvSpPr>
          <p:nvPr>
            <p:ph type="ftr" sz="quarter" idx="12"/>
          </p:nvPr>
        </p:nvSpPr>
        <p:spPr/>
        <p:txBody>
          <a:bodyPr/>
          <a:lstStyle>
            <a:lvl1pPr>
              <a:defRPr/>
            </a:lvl1pPr>
          </a:lstStyle>
          <a:p>
            <a:pPr>
              <a:defRPr/>
            </a:pPr>
            <a:r>
              <a:rPr lang="en-US">
                <a:solidFill>
                  <a:srgbClr val="FFFFFF"/>
                </a:solidFill>
              </a:rPr>
              <a:t>IMS Extremes Workshop, New Delhi, 19 April, 2007</a:t>
            </a:r>
          </a:p>
        </p:txBody>
      </p:sp>
    </p:spTree>
    <p:extLst>
      <p:ext uri="{BB962C8B-B14F-4D97-AF65-F5344CB8AC3E}">
        <p14:creationId xmlns:p14="http://schemas.microsoft.com/office/powerpoint/2010/main" val="25657333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2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4EBF0A72-D9CE-400E-BB89-6A45C711D089}"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03699269"/>
      </p:ext>
    </p:extLst>
  </p:cSld>
  <p:clrMapOvr>
    <a:masterClrMapping/>
  </p:clrMapOvr>
  <p:transition advClick="0">
    <p:strips dir="rd"/>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922" y="275120"/>
            <a:ext cx="8229600" cy="1142039"/>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920" y="1600009"/>
            <a:ext cx="4044960" cy="452639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125" y="1600009"/>
            <a:ext cx="4046400" cy="452639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p:txBody>
          <a:bodyPr/>
          <a:lstStyle>
            <a:lvl1pPr>
              <a:defRPr/>
            </a:lvl1pPr>
          </a:lstStyle>
          <a:p>
            <a:pPr>
              <a:defRPr/>
            </a:pPr>
            <a:fld id="{F3E6314A-EDDB-463C-9B4E-89E573762992}"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ftr" sz="quarter" idx="12"/>
          </p:nvPr>
        </p:nvSpPr>
        <p:spPr/>
        <p:txBody>
          <a:bodyPr/>
          <a:lstStyle>
            <a:lvl1pPr>
              <a:defRPr/>
            </a:lvl1pPr>
          </a:lstStyle>
          <a:p>
            <a:pPr>
              <a:defRPr/>
            </a:pPr>
            <a:r>
              <a:rPr lang="en-US">
                <a:solidFill>
                  <a:srgbClr val="FFFFFF"/>
                </a:solidFill>
              </a:rPr>
              <a:t>IMS Extremes Workshop, New Delhi, 19 April, 2007</a:t>
            </a:r>
          </a:p>
        </p:txBody>
      </p:sp>
    </p:spTree>
    <p:extLst>
      <p:ext uri="{BB962C8B-B14F-4D97-AF65-F5344CB8AC3E}">
        <p14:creationId xmlns:p14="http://schemas.microsoft.com/office/powerpoint/2010/main" val="46815052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410025" indent="0" algn="ctr">
              <a:buNone/>
              <a:defRPr/>
            </a:lvl2pPr>
            <a:lvl3pPr marL="820040" indent="0" algn="ctr">
              <a:buNone/>
              <a:defRPr/>
            </a:lvl3pPr>
            <a:lvl4pPr marL="1230086" indent="0" algn="ctr">
              <a:buNone/>
              <a:defRPr/>
            </a:lvl4pPr>
            <a:lvl5pPr marL="1640092" indent="0" algn="ctr">
              <a:buNone/>
              <a:defRPr/>
            </a:lvl5pPr>
            <a:lvl6pPr marL="2050102" indent="0" algn="ctr">
              <a:buNone/>
              <a:defRPr/>
            </a:lvl6pPr>
            <a:lvl7pPr marL="2460144" indent="0" algn="ctr">
              <a:buNone/>
              <a:defRPr/>
            </a:lvl7pPr>
            <a:lvl8pPr marL="2870161" indent="0" algn="ctr">
              <a:buNone/>
              <a:defRPr/>
            </a:lvl8pPr>
            <a:lvl9pPr marL="3280184" indent="0" algn="ctr">
              <a:buNone/>
              <a:defRPr/>
            </a:lvl9pPr>
          </a:lstStyle>
          <a:p>
            <a:r>
              <a:rPr lang="en-US" smtClean="0"/>
              <a:t>Click to edit Master subtitle style</a:t>
            </a:r>
            <a:endParaRPr lang="en-IN"/>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B888455A-2724-4F2F-80CE-22998A960047}" type="slidenum">
              <a:rPr lang="en-GB"/>
              <a:pPr>
                <a:defRPr/>
              </a:pPr>
              <a:t>‹#›</a:t>
            </a:fld>
            <a:endParaRPr lang="en-GB"/>
          </a:p>
        </p:txBody>
      </p:sp>
    </p:spTree>
    <p:extLst>
      <p:ext uri="{BB962C8B-B14F-4D97-AF65-F5344CB8AC3E}">
        <p14:creationId xmlns:p14="http://schemas.microsoft.com/office/powerpoint/2010/main" val="115622014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DE9AD880-022A-417D-80FB-8E1177A35DE2}" type="slidenum">
              <a:rPr lang="en-GB"/>
              <a:pPr>
                <a:defRPr/>
              </a:pPr>
              <a:t>‹#›</a:t>
            </a:fld>
            <a:endParaRPr lang="en-GB"/>
          </a:p>
        </p:txBody>
      </p:sp>
    </p:spTree>
    <p:extLst>
      <p:ext uri="{BB962C8B-B14F-4D97-AF65-F5344CB8AC3E}">
        <p14:creationId xmlns:p14="http://schemas.microsoft.com/office/powerpoint/2010/main" val="230836210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7001"/>
            <a:ext cx="7771680" cy="1362383"/>
          </a:xfrm>
        </p:spPr>
        <p:txBody>
          <a:bodyPr anchor="t"/>
          <a:lstStyle>
            <a:lvl1pPr algn="l">
              <a:defRPr sz="3600" b="1" cap="all"/>
            </a:lvl1pPr>
          </a:lstStyle>
          <a:p>
            <a:r>
              <a:rPr lang="en-US" smtClean="0"/>
              <a:t>Click to edit Master title style</a:t>
            </a:r>
            <a:endParaRPr lang="en-IN"/>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0025" indent="0">
              <a:buNone/>
              <a:defRPr sz="1600"/>
            </a:lvl2pPr>
            <a:lvl3pPr marL="820040" indent="0">
              <a:buNone/>
              <a:defRPr sz="1500"/>
            </a:lvl3pPr>
            <a:lvl4pPr marL="1230086" indent="0">
              <a:buNone/>
              <a:defRPr sz="1300"/>
            </a:lvl4pPr>
            <a:lvl5pPr marL="1640092" indent="0">
              <a:buNone/>
              <a:defRPr sz="1300"/>
            </a:lvl5pPr>
            <a:lvl6pPr marL="2050102" indent="0">
              <a:buNone/>
              <a:defRPr sz="1300"/>
            </a:lvl6pPr>
            <a:lvl7pPr marL="2460144" indent="0">
              <a:buNone/>
              <a:defRPr sz="1300"/>
            </a:lvl7pPr>
            <a:lvl8pPr marL="2870161" indent="0">
              <a:buNone/>
              <a:defRPr sz="1300"/>
            </a:lvl8pPr>
            <a:lvl9pPr marL="3280184" indent="0">
              <a:buNone/>
              <a:defRPr sz="1300"/>
            </a:lvl9pPr>
          </a:lstStyle>
          <a:p>
            <a:pPr lvl="0"/>
            <a:r>
              <a:rPr lang="en-US" smtClean="0"/>
              <a:t>Click to edit Master text styles</a:t>
            </a: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DCDD72BC-CA47-4231-9382-6277BC629065}" type="slidenum">
              <a:rPr lang="en-GB"/>
              <a:pPr>
                <a:defRPr/>
              </a:pPr>
              <a:t>‹#›</a:t>
            </a:fld>
            <a:endParaRPr lang="en-GB"/>
          </a:p>
        </p:txBody>
      </p:sp>
    </p:spTree>
    <p:extLst>
      <p:ext uri="{BB962C8B-B14F-4D97-AF65-F5344CB8AC3E}">
        <p14:creationId xmlns:p14="http://schemas.microsoft.com/office/powerpoint/2010/main" val="354799145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6485" y="1604467"/>
            <a:ext cx="4023360" cy="899662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18080" y="1604467"/>
            <a:ext cx="4024800" cy="899662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1F3FDD6B-C65B-4752-9AE4-7C051221763A}" type="slidenum">
              <a:rPr lang="en-GB"/>
              <a:pPr>
                <a:defRPr/>
              </a:pPr>
              <a:t>‹#›</a:t>
            </a:fld>
            <a:endParaRPr lang="en-GB"/>
          </a:p>
        </p:txBody>
      </p:sp>
    </p:spTree>
    <p:extLst>
      <p:ext uri="{BB962C8B-B14F-4D97-AF65-F5344CB8AC3E}">
        <p14:creationId xmlns:p14="http://schemas.microsoft.com/office/powerpoint/2010/main" val="100993959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2" y="275208"/>
            <a:ext cx="8229600" cy="1142039"/>
          </a:xfrm>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920" y="1535206"/>
            <a:ext cx="4039200" cy="639427"/>
          </a:xfrm>
        </p:spPr>
        <p:txBody>
          <a:bodyPr anchor="b"/>
          <a:lstStyle>
            <a:lvl1pPr marL="0" indent="0">
              <a:buNone/>
              <a:defRPr sz="2200" b="1"/>
            </a:lvl1pPr>
            <a:lvl2pPr marL="410025" indent="0">
              <a:buNone/>
              <a:defRPr sz="1800" b="1"/>
            </a:lvl2pPr>
            <a:lvl3pPr marL="820040" indent="0">
              <a:buNone/>
              <a:defRPr sz="1600" b="1"/>
            </a:lvl3pPr>
            <a:lvl4pPr marL="1230086" indent="0">
              <a:buNone/>
              <a:defRPr sz="1500" b="1"/>
            </a:lvl4pPr>
            <a:lvl5pPr marL="1640092" indent="0">
              <a:buNone/>
              <a:defRPr sz="1500" b="1"/>
            </a:lvl5pPr>
            <a:lvl6pPr marL="2050102" indent="0">
              <a:buNone/>
              <a:defRPr sz="1500" b="1"/>
            </a:lvl6pPr>
            <a:lvl7pPr marL="2460144" indent="0">
              <a:buNone/>
              <a:defRPr sz="1500" b="1"/>
            </a:lvl7pPr>
            <a:lvl8pPr marL="2870161" indent="0">
              <a:buNone/>
              <a:defRPr sz="1500" b="1"/>
            </a:lvl8pPr>
            <a:lvl9pPr marL="3280184"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920" y="2174631"/>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442" y="1535206"/>
            <a:ext cx="4042080" cy="639427"/>
          </a:xfrm>
        </p:spPr>
        <p:txBody>
          <a:bodyPr anchor="b"/>
          <a:lstStyle>
            <a:lvl1pPr marL="0" indent="0">
              <a:buNone/>
              <a:defRPr sz="2200" b="1"/>
            </a:lvl1pPr>
            <a:lvl2pPr marL="410025" indent="0">
              <a:buNone/>
              <a:defRPr sz="1800" b="1"/>
            </a:lvl2pPr>
            <a:lvl3pPr marL="820040" indent="0">
              <a:buNone/>
              <a:defRPr sz="1600" b="1"/>
            </a:lvl3pPr>
            <a:lvl4pPr marL="1230086" indent="0">
              <a:buNone/>
              <a:defRPr sz="1500" b="1"/>
            </a:lvl4pPr>
            <a:lvl5pPr marL="1640092" indent="0">
              <a:buNone/>
              <a:defRPr sz="1500" b="1"/>
            </a:lvl5pPr>
            <a:lvl6pPr marL="2050102" indent="0">
              <a:buNone/>
              <a:defRPr sz="1500" b="1"/>
            </a:lvl6pPr>
            <a:lvl7pPr marL="2460144" indent="0">
              <a:buNone/>
              <a:defRPr sz="1500" b="1"/>
            </a:lvl7pPr>
            <a:lvl8pPr marL="2870161" indent="0">
              <a:buNone/>
              <a:defRPr sz="1500" b="1"/>
            </a:lvl8pPr>
            <a:lvl9pPr marL="3280184"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442" y="2174631"/>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Rectangle 3"/>
          <p:cNvSpPr>
            <a:spLocks noGrp="1" noChangeArrowheads="1"/>
          </p:cNvSpPr>
          <p:nvPr>
            <p:ph type="dt" idx="10"/>
          </p:nvPr>
        </p:nvSpPr>
        <p:spPr>
          <a:ln/>
        </p:spPr>
        <p:txBody>
          <a:bodyPr/>
          <a:lstStyle>
            <a:lvl1pPr>
              <a:defRPr/>
            </a:lvl1pPr>
          </a:lstStyle>
          <a:p>
            <a:pPr>
              <a:defRPr/>
            </a:pPr>
            <a:endParaRPr lang="en-US"/>
          </a:p>
        </p:txBody>
      </p:sp>
      <p:sp>
        <p:nvSpPr>
          <p:cNvPr id="8" name="Rectangle 4"/>
          <p:cNvSpPr>
            <a:spLocks noGrp="1" noChangeArrowheads="1"/>
          </p:cNvSpPr>
          <p:nvPr>
            <p:ph type="ftr" idx="11"/>
          </p:nvPr>
        </p:nvSpPr>
        <p:spPr>
          <a:ln/>
        </p:spPr>
        <p:txBody>
          <a:bodyPr/>
          <a:lstStyle>
            <a:lvl1pPr>
              <a:defRPr/>
            </a:lvl1pPr>
          </a:lstStyle>
          <a:p>
            <a:pPr>
              <a:defRPr/>
            </a:pPr>
            <a:endParaRPr lang="en-US"/>
          </a:p>
        </p:txBody>
      </p:sp>
      <p:sp>
        <p:nvSpPr>
          <p:cNvPr id="9" name="Rectangle 5"/>
          <p:cNvSpPr>
            <a:spLocks noGrp="1" noChangeArrowheads="1"/>
          </p:cNvSpPr>
          <p:nvPr>
            <p:ph type="sldNum" idx="12"/>
          </p:nvPr>
        </p:nvSpPr>
        <p:spPr>
          <a:ln/>
        </p:spPr>
        <p:txBody>
          <a:bodyPr/>
          <a:lstStyle>
            <a:lvl1pPr>
              <a:defRPr/>
            </a:lvl1pPr>
          </a:lstStyle>
          <a:p>
            <a:pPr>
              <a:defRPr/>
            </a:pPr>
            <a:fld id="{47F120CE-8A88-478A-9CB4-9F21FB66EBF0}" type="slidenum">
              <a:rPr lang="en-GB"/>
              <a:pPr>
                <a:defRPr/>
              </a:pPr>
              <a:t>‹#›</a:t>
            </a:fld>
            <a:endParaRPr lang="en-GB"/>
          </a:p>
        </p:txBody>
      </p:sp>
    </p:spTree>
    <p:extLst>
      <p:ext uri="{BB962C8B-B14F-4D97-AF65-F5344CB8AC3E}">
        <p14:creationId xmlns:p14="http://schemas.microsoft.com/office/powerpoint/2010/main" val="363978554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Rectangle 3"/>
          <p:cNvSpPr>
            <a:spLocks noGrp="1" noChangeArrowheads="1"/>
          </p:cNvSpPr>
          <p:nvPr>
            <p:ph type="dt" idx="10"/>
          </p:nvPr>
        </p:nvSpPr>
        <p:spPr>
          <a:ln/>
        </p:spPr>
        <p:txBody>
          <a:bodyPr/>
          <a:lstStyle>
            <a:lvl1pPr>
              <a:defRPr/>
            </a:lvl1pPr>
          </a:lstStyle>
          <a:p>
            <a:pPr>
              <a:defRPr/>
            </a:pPr>
            <a:endParaRPr lang="en-US"/>
          </a:p>
        </p:txBody>
      </p:sp>
      <p:sp>
        <p:nvSpPr>
          <p:cNvPr id="4" name="Rectangle 4"/>
          <p:cNvSpPr>
            <a:spLocks noGrp="1" noChangeArrowheads="1"/>
          </p:cNvSpPr>
          <p:nvPr>
            <p:ph type="ftr" idx="11"/>
          </p:nvPr>
        </p:nvSpPr>
        <p:spPr>
          <a:ln/>
        </p:spPr>
        <p:txBody>
          <a:bodyPr/>
          <a:lstStyle>
            <a:lvl1pPr>
              <a:defRPr/>
            </a:lvl1pPr>
          </a:lstStyle>
          <a:p>
            <a:pPr>
              <a:defRPr/>
            </a:pPr>
            <a:endParaRPr lang="en-US"/>
          </a:p>
        </p:txBody>
      </p:sp>
      <p:sp>
        <p:nvSpPr>
          <p:cNvPr id="5" name="Rectangle 5"/>
          <p:cNvSpPr>
            <a:spLocks noGrp="1" noChangeArrowheads="1"/>
          </p:cNvSpPr>
          <p:nvPr>
            <p:ph type="sldNum" idx="12"/>
          </p:nvPr>
        </p:nvSpPr>
        <p:spPr>
          <a:ln/>
        </p:spPr>
        <p:txBody>
          <a:bodyPr/>
          <a:lstStyle>
            <a:lvl1pPr>
              <a:defRPr/>
            </a:lvl1pPr>
          </a:lstStyle>
          <a:p>
            <a:pPr>
              <a:defRPr/>
            </a:pPr>
            <a:fld id="{104A71A3-220C-4FF9-8231-B15A454AE482}" type="slidenum">
              <a:rPr lang="en-GB"/>
              <a:pPr>
                <a:defRPr/>
              </a:pPr>
              <a:t>‹#›</a:t>
            </a:fld>
            <a:endParaRPr lang="en-GB"/>
          </a:p>
        </p:txBody>
      </p:sp>
    </p:spTree>
    <p:extLst>
      <p:ext uri="{BB962C8B-B14F-4D97-AF65-F5344CB8AC3E}">
        <p14:creationId xmlns:p14="http://schemas.microsoft.com/office/powerpoint/2010/main" val="191673507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US"/>
          </a:p>
        </p:txBody>
      </p:sp>
      <p:sp>
        <p:nvSpPr>
          <p:cNvPr id="3" name="Rectangle 4"/>
          <p:cNvSpPr>
            <a:spLocks noGrp="1" noChangeArrowheads="1"/>
          </p:cNvSpPr>
          <p:nvPr>
            <p:ph type="ftr" idx="11"/>
          </p:nvPr>
        </p:nvSpPr>
        <p:spPr>
          <a:ln/>
        </p:spPr>
        <p:txBody>
          <a:bodyPr/>
          <a:lstStyle>
            <a:lvl1pPr>
              <a:defRPr/>
            </a:lvl1pPr>
          </a:lstStyle>
          <a:p>
            <a:pPr>
              <a:defRPr/>
            </a:pPr>
            <a:endParaRPr lang="en-US"/>
          </a:p>
        </p:txBody>
      </p:sp>
      <p:sp>
        <p:nvSpPr>
          <p:cNvPr id="4" name="Rectangle 5"/>
          <p:cNvSpPr>
            <a:spLocks noGrp="1" noChangeArrowheads="1"/>
          </p:cNvSpPr>
          <p:nvPr>
            <p:ph type="sldNum" idx="12"/>
          </p:nvPr>
        </p:nvSpPr>
        <p:spPr>
          <a:ln/>
        </p:spPr>
        <p:txBody>
          <a:bodyPr/>
          <a:lstStyle>
            <a:lvl1pPr>
              <a:defRPr/>
            </a:lvl1pPr>
          </a:lstStyle>
          <a:p>
            <a:pPr>
              <a:defRPr/>
            </a:pPr>
            <a:fld id="{F6A5DC80-AC61-4B19-A399-3532F6BB0E65}" type="slidenum">
              <a:rPr lang="en-GB"/>
              <a:pPr>
                <a:defRPr/>
              </a:pPr>
              <a:t>‹#›</a:t>
            </a:fld>
            <a:endParaRPr lang="en-GB"/>
          </a:p>
        </p:txBody>
      </p:sp>
    </p:spTree>
    <p:extLst>
      <p:ext uri="{BB962C8B-B14F-4D97-AF65-F5344CB8AC3E}">
        <p14:creationId xmlns:p14="http://schemas.microsoft.com/office/powerpoint/2010/main" val="208869954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smtClean="0"/>
              <a:t>Click to edit Master title style</a:t>
            </a:r>
            <a:endParaRPr lang="en-IN"/>
          </a:p>
        </p:txBody>
      </p:sp>
      <p:sp>
        <p:nvSpPr>
          <p:cNvPr id="3" name="Content Placeholder 2"/>
          <p:cNvSpPr>
            <a:spLocks noGrp="1"/>
          </p:cNvSpPr>
          <p:nvPr>
            <p:ph idx="1"/>
          </p:nvPr>
        </p:nvSpPr>
        <p:spPr>
          <a:xfrm>
            <a:off x="3575525" y="273633"/>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920" y="1434501"/>
            <a:ext cx="3008160" cy="4692013"/>
          </a:xfrm>
        </p:spPr>
        <p:txBody>
          <a:bodyPr/>
          <a:lstStyle>
            <a:lvl1pPr marL="0" indent="0">
              <a:buNone/>
              <a:defRPr sz="1300"/>
            </a:lvl1pPr>
            <a:lvl2pPr marL="410025" indent="0">
              <a:buNone/>
              <a:defRPr sz="1100"/>
            </a:lvl2pPr>
            <a:lvl3pPr marL="820040" indent="0">
              <a:buNone/>
              <a:defRPr sz="900"/>
            </a:lvl3pPr>
            <a:lvl4pPr marL="1230086" indent="0">
              <a:buNone/>
              <a:defRPr sz="800"/>
            </a:lvl4pPr>
            <a:lvl5pPr marL="1640092" indent="0">
              <a:buNone/>
              <a:defRPr sz="800"/>
            </a:lvl5pPr>
            <a:lvl6pPr marL="2050102" indent="0">
              <a:buNone/>
              <a:defRPr sz="800"/>
            </a:lvl6pPr>
            <a:lvl7pPr marL="2460144" indent="0">
              <a:buNone/>
              <a:defRPr sz="800"/>
            </a:lvl7pPr>
            <a:lvl8pPr marL="2870161" indent="0">
              <a:buNone/>
              <a:defRPr sz="800"/>
            </a:lvl8pPr>
            <a:lvl9pPr marL="3280184" indent="0">
              <a:buNone/>
              <a:defRPr sz="8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FCD68D4D-A6DB-4EA6-A478-5225EF6C6057}" type="slidenum">
              <a:rPr lang="en-GB"/>
              <a:pPr>
                <a:defRPr/>
              </a:pPr>
              <a:t>‹#›</a:t>
            </a:fld>
            <a:endParaRPr lang="en-GB"/>
          </a:p>
        </p:txBody>
      </p:sp>
    </p:spTree>
    <p:extLst>
      <p:ext uri="{BB962C8B-B14F-4D97-AF65-F5344CB8AC3E}">
        <p14:creationId xmlns:p14="http://schemas.microsoft.com/office/powerpoint/2010/main" val="376692606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5" y="4800026"/>
            <a:ext cx="5486400" cy="567420"/>
          </a:xfrm>
        </p:spPr>
        <p:txBody>
          <a:bodyPr anchor="b"/>
          <a:lstStyle>
            <a:lvl1pPr algn="l">
              <a:defRPr sz="1800" b="1"/>
            </a:lvl1pPr>
          </a:lstStyle>
          <a:p>
            <a:r>
              <a:rPr lang="en-US" smtClean="0"/>
              <a:t>Click to edit Master title style</a:t>
            </a:r>
            <a:endParaRPr lang="en-IN"/>
          </a:p>
        </p:txBody>
      </p:sp>
      <p:sp>
        <p:nvSpPr>
          <p:cNvPr id="3" name="Picture Placeholder 2"/>
          <p:cNvSpPr>
            <a:spLocks noGrp="1"/>
          </p:cNvSpPr>
          <p:nvPr>
            <p:ph type="pic" idx="1"/>
          </p:nvPr>
        </p:nvSpPr>
        <p:spPr>
          <a:xfrm>
            <a:off x="1792805" y="612065"/>
            <a:ext cx="5486400" cy="4115952"/>
          </a:xfrm>
        </p:spPr>
        <p:txBody>
          <a:bodyPr/>
          <a:lstStyle>
            <a:lvl1pPr marL="0" indent="0">
              <a:buNone/>
              <a:defRPr sz="2900"/>
            </a:lvl1pPr>
            <a:lvl2pPr marL="410025" indent="0">
              <a:buNone/>
              <a:defRPr sz="2500"/>
            </a:lvl2pPr>
            <a:lvl3pPr marL="820040" indent="0">
              <a:buNone/>
              <a:defRPr sz="2200"/>
            </a:lvl3pPr>
            <a:lvl4pPr marL="1230086" indent="0">
              <a:buNone/>
              <a:defRPr sz="1800"/>
            </a:lvl4pPr>
            <a:lvl5pPr marL="1640092" indent="0">
              <a:buNone/>
              <a:defRPr sz="1800"/>
            </a:lvl5pPr>
            <a:lvl6pPr marL="2050102" indent="0">
              <a:buNone/>
              <a:defRPr sz="1800"/>
            </a:lvl6pPr>
            <a:lvl7pPr marL="2460144" indent="0">
              <a:buNone/>
              <a:defRPr sz="1800"/>
            </a:lvl7pPr>
            <a:lvl8pPr marL="2870161" indent="0">
              <a:buNone/>
              <a:defRPr sz="1800"/>
            </a:lvl8pPr>
            <a:lvl9pPr marL="3280184" indent="0">
              <a:buNone/>
              <a:defRPr sz="1800"/>
            </a:lvl9pPr>
          </a:lstStyle>
          <a:p>
            <a:pPr lvl="0"/>
            <a:endParaRPr lang="en-IN" noProof="0" smtClean="0"/>
          </a:p>
        </p:txBody>
      </p:sp>
      <p:sp>
        <p:nvSpPr>
          <p:cNvPr id="4" name="Text Placeholder 3"/>
          <p:cNvSpPr>
            <a:spLocks noGrp="1"/>
          </p:cNvSpPr>
          <p:nvPr>
            <p:ph type="body" sz="half" idx="2"/>
          </p:nvPr>
        </p:nvSpPr>
        <p:spPr>
          <a:xfrm>
            <a:off x="1792805" y="5367444"/>
            <a:ext cx="5486400" cy="805044"/>
          </a:xfrm>
        </p:spPr>
        <p:txBody>
          <a:bodyPr/>
          <a:lstStyle>
            <a:lvl1pPr marL="0" indent="0">
              <a:buNone/>
              <a:defRPr sz="1300"/>
            </a:lvl1pPr>
            <a:lvl2pPr marL="410025" indent="0">
              <a:buNone/>
              <a:defRPr sz="1100"/>
            </a:lvl2pPr>
            <a:lvl3pPr marL="820040" indent="0">
              <a:buNone/>
              <a:defRPr sz="900"/>
            </a:lvl3pPr>
            <a:lvl4pPr marL="1230086" indent="0">
              <a:buNone/>
              <a:defRPr sz="800"/>
            </a:lvl4pPr>
            <a:lvl5pPr marL="1640092" indent="0">
              <a:buNone/>
              <a:defRPr sz="800"/>
            </a:lvl5pPr>
            <a:lvl6pPr marL="2050102" indent="0">
              <a:buNone/>
              <a:defRPr sz="800"/>
            </a:lvl6pPr>
            <a:lvl7pPr marL="2460144" indent="0">
              <a:buNone/>
              <a:defRPr sz="800"/>
            </a:lvl7pPr>
            <a:lvl8pPr marL="2870161" indent="0">
              <a:buNone/>
              <a:defRPr sz="800"/>
            </a:lvl8pPr>
            <a:lvl9pPr marL="3280184" indent="0">
              <a:buNone/>
              <a:defRPr sz="8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C945F526-0FE6-4DF4-92FB-2932B82F9041}" type="slidenum">
              <a:rPr lang="en-GB"/>
              <a:pPr>
                <a:defRPr/>
              </a:pPr>
              <a:t>‹#›</a:t>
            </a:fld>
            <a:endParaRPr lang="en-GB"/>
          </a:p>
        </p:txBody>
      </p:sp>
    </p:spTree>
    <p:extLst>
      <p:ext uri="{BB962C8B-B14F-4D97-AF65-F5344CB8AC3E}">
        <p14:creationId xmlns:p14="http://schemas.microsoft.com/office/powerpoint/2010/main" val="15331487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73"/>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B3FF4D47-A2EE-4CC8-ADC1-8A7B90B82EBF}"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03145953"/>
      </p:ext>
    </p:extLst>
  </p:cSld>
  <p:clrMapOvr>
    <a:masterClrMapping/>
  </p:clrMapOvr>
  <p:transition advClick="0">
    <p:strips dir="rd"/>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3AC62006-EC83-4B69-BBE8-84DFC5F4C170}" type="slidenum">
              <a:rPr lang="en-GB"/>
              <a:pPr>
                <a:defRPr/>
              </a:pPr>
              <a:t>‹#›</a:t>
            </a:fld>
            <a:endParaRPr lang="en-GB"/>
          </a:p>
        </p:txBody>
      </p:sp>
    </p:spTree>
    <p:extLst>
      <p:ext uri="{BB962C8B-B14F-4D97-AF65-F5344CB8AC3E}">
        <p14:creationId xmlns:p14="http://schemas.microsoft.com/office/powerpoint/2010/main" val="383415627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6641" y="243414"/>
            <a:ext cx="2046240" cy="10357567"/>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6480" y="243414"/>
            <a:ext cx="6001920" cy="1035756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5CDF9DAD-DC58-4AA9-8EA2-3DE9C66CE050}" type="slidenum">
              <a:rPr lang="en-GB"/>
              <a:pPr>
                <a:defRPr/>
              </a:pPr>
              <a:t>‹#›</a:t>
            </a:fld>
            <a:endParaRPr lang="en-GB"/>
          </a:p>
        </p:txBody>
      </p:sp>
    </p:spTree>
    <p:extLst>
      <p:ext uri="{BB962C8B-B14F-4D97-AF65-F5344CB8AC3E}">
        <p14:creationId xmlns:p14="http://schemas.microsoft.com/office/powerpoint/2010/main" val="406680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94812E4-68D0-45F1-8EC7-DA0AFD550909}" type="datetimeFigureOut">
              <a:rPr lang="en-US">
                <a:solidFill>
                  <a:prstClr val="black">
                    <a:tint val="75000"/>
                  </a:prstClr>
                </a:solidFill>
              </a:rPr>
              <a:pPr>
                <a:defRPr/>
              </a:pPr>
              <a:t>5/15/2019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02E9F8A-3270-48DC-8D3A-4EDDB90A20F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2552002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D8C28B7-5662-4CD1-83F4-5A0833ABB1FE}" type="datetimeFigureOut">
              <a:rPr lang="en-US">
                <a:solidFill>
                  <a:prstClr val="black">
                    <a:tint val="75000"/>
                  </a:prstClr>
                </a:solidFill>
              </a:rPr>
              <a:pPr>
                <a:defRPr/>
              </a:pPr>
              <a:t>5/15/2019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0D7C37C-8BF8-4EC1-8D35-50AD3EC4246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0589320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766"/>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7" y="458949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45A0E75-59A3-4692-84AB-414C9DDD8ABF}" type="datetimeFigureOut">
              <a:rPr lang="en-US">
                <a:solidFill>
                  <a:prstClr val="black">
                    <a:tint val="75000"/>
                  </a:prstClr>
                </a:solidFill>
              </a:rPr>
              <a:pPr>
                <a:defRPr/>
              </a:pPr>
              <a:t>5/15/2019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A10ACCA-133E-43E4-BBFE-79ACD8C0477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6261259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F637BF4-35F8-4450-BA3E-5F9E0529BB84}" type="datetimeFigureOut">
              <a:rPr lang="en-US">
                <a:solidFill>
                  <a:prstClr val="black">
                    <a:tint val="75000"/>
                  </a:prstClr>
                </a:solidFill>
              </a:rPr>
              <a:pPr>
                <a:defRPr/>
              </a:pPr>
              <a:t>5/15/2019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07AAE7A-1807-4F75-9549-949BF2449EB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9396337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3ABC85B-6048-47EF-9ED7-3CE6A24DEAC7}" type="datetimeFigureOut">
              <a:rPr lang="en-US">
                <a:solidFill>
                  <a:prstClr val="black">
                    <a:tint val="75000"/>
                  </a:prstClr>
                </a:solidFill>
              </a:rPr>
              <a:pPr>
                <a:defRPr/>
              </a:pPr>
              <a:t>5/15/2019</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90703CCB-4582-4FEC-9D92-2D291CF7F6B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0049302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AF1E482-0A45-4A32-96A5-C86141A698EB}" type="datetimeFigureOut">
              <a:rPr lang="en-US">
                <a:solidFill>
                  <a:prstClr val="black">
                    <a:tint val="75000"/>
                  </a:prstClr>
                </a:solidFill>
              </a:rPr>
              <a:pPr>
                <a:defRPr/>
              </a:pPr>
              <a:t>5/15/2019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270FF30-0A78-4668-9A6D-A8C12C0382D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897043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9481620-30EE-4026-916B-2B4846662BE5}" type="datetimeFigureOut">
              <a:rPr lang="en-US">
                <a:solidFill>
                  <a:prstClr val="black">
                    <a:tint val="75000"/>
                  </a:prstClr>
                </a:solidFill>
              </a:rPr>
              <a:pPr>
                <a:defRPr/>
              </a:pPr>
              <a:t>5/15/2019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4761ADB-4E7C-48E2-85CC-82D5D190BC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923822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5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756BCB2-E08B-4FB4-885B-1EE9162312AB}" type="datetimeFigureOut">
              <a:rPr lang="en-US">
                <a:solidFill>
                  <a:prstClr val="black">
                    <a:tint val="75000"/>
                  </a:prstClr>
                </a:solidFill>
              </a:rPr>
              <a:pPr>
                <a:defRPr/>
              </a:pPr>
              <a:t>5/15/2019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B006C52-0069-419D-A217-ADB326C758F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597179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IN"/>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Content Placeholder 4"/>
          <p:cNvSpPr>
            <a:spLocks noGrp="1"/>
          </p:cNvSpPr>
          <p:nvPr>
            <p:ph sz="quarter" idx="3"/>
          </p:nvPr>
        </p:nvSpPr>
        <p:spPr>
          <a:xfrm>
            <a:off x="457200" y="393862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Content Placeholder 5"/>
          <p:cNvSpPr>
            <a:spLocks noGrp="1"/>
          </p:cNvSpPr>
          <p:nvPr>
            <p:ph sz="quarter" idx="4"/>
          </p:nvPr>
        </p:nvSpPr>
        <p:spPr>
          <a:xfrm>
            <a:off x="4648200" y="393862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B6466DEB-1570-477D-8BE1-A856CFEA6EE3}"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72190202"/>
      </p:ext>
    </p:extLst>
  </p:cSld>
  <p:clrMapOvr>
    <a:masterClrMapping/>
  </p:clrMapOvr>
  <p:transition advClick="0">
    <p:strips dir="rd"/>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54"/>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B29B1BD-9FD9-4904-B2C5-6CD2CD664AE5}" type="datetimeFigureOut">
              <a:rPr lang="en-US">
                <a:solidFill>
                  <a:prstClr val="black">
                    <a:tint val="75000"/>
                  </a:prstClr>
                </a:solidFill>
              </a:rPr>
              <a:pPr>
                <a:defRPr/>
              </a:pPr>
              <a:t>5/15/2019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4C8C677-5FF4-4745-ADAB-09E2915C07E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1399504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3E6607C-3ED8-4483-A456-F03F6FCD56A4}" type="datetimeFigureOut">
              <a:rPr lang="en-US">
                <a:solidFill>
                  <a:prstClr val="black">
                    <a:tint val="75000"/>
                  </a:prstClr>
                </a:solidFill>
              </a:rPr>
              <a:pPr>
                <a:defRPr/>
              </a:pPr>
              <a:t>5/15/2019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6E95900-4D3C-41B5-B261-FD7B5B90712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2468890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02B8282-E5A3-4CFA-8978-522242F0E018}" type="datetimeFigureOut">
              <a:rPr lang="en-US">
                <a:solidFill>
                  <a:prstClr val="black">
                    <a:tint val="75000"/>
                  </a:prstClr>
                </a:solidFill>
              </a:rPr>
              <a:pPr>
                <a:defRPr/>
              </a:pPr>
              <a:t>5/15/2019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D57D295-0CAC-4ED6-B475-3DF7478A49E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8696871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052912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424D4DF7-72B2-4A7C-B9E4-BA193E9D3B81}"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05370155"/>
      </p:ext>
    </p:extLst>
  </p:cSld>
  <p:clrMapOvr>
    <a:masterClrMapping/>
  </p:clrMapOvr>
  <p:transition advClick="0">
    <p:strips dir="rd"/>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725" indent="0">
              <a:buNone/>
              <a:defRPr sz="1800"/>
            </a:lvl2pPr>
            <a:lvl3pPr marL="913453" indent="0">
              <a:buNone/>
              <a:defRPr sz="1600"/>
            </a:lvl3pPr>
            <a:lvl4pPr marL="1370180" indent="0">
              <a:buNone/>
              <a:defRPr sz="1400"/>
            </a:lvl4pPr>
            <a:lvl5pPr marL="1826905" indent="0">
              <a:buNone/>
              <a:defRPr sz="1400"/>
            </a:lvl5pPr>
            <a:lvl6pPr marL="2283632" indent="0">
              <a:buNone/>
              <a:defRPr sz="1400"/>
            </a:lvl6pPr>
            <a:lvl7pPr marL="2740358" indent="0">
              <a:buNone/>
              <a:defRPr sz="1400"/>
            </a:lvl7pPr>
            <a:lvl8pPr marL="3197080" indent="0">
              <a:buNone/>
              <a:defRPr sz="1400"/>
            </a:lvl8pPr>
            <a:lvl9pPr marL="3653809"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671BEDC-C0D1-4E66-8C0D-5E89D88036E8}"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8310553"/>
      </p:ext>
    </p:extLst>
  </p:cSld>
  <p:clrMapOvr>
    <a:masterClrMapping/>
  </p:clrMapOvr>
  <p:transition advClick="0">
    <p:strips dir="rd"/>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9B9E66BF-8AAA-4795-B5C4-E9EC542739A1}"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40755087"/>
      </p:ext>
    </p:extLst>
  </p:cSld>
  <p:clrMapOvr>
    <a:masterClrMapping/>
  </p:clrMapOvr>
  <p:transition advClick="0">
    <p:strips dir="rd"/>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725" indent="0">
              <a:buNone/>
              <a:defRPr sz="2000" b="1"/>
            </a:lvl2pPr>
            <a:lvl3pPr marL="913453" indent="0">
              <a:buNone/>
              <a:defRPr sz="1800" b="1"/>
            </a:lvl3pPr>
            <a:lvl4pPr marL="1370180" indent="0">
              <a:buNone/>
              <a:defRPr sz="1600" b="1"/>
            </a:lvl4pPr>
            <a:lvl5pPr marL="1826905" indent="0">
              <a:buNone/>
              <a:defRPr sz="1600" b="1"/>
            </a:lvl5pPr>
            <a:lvl6pPr marL="2283632" indent="0">
              <a:buNone/>
              <a:defRPr sz="1600" b="1"/>
            </a:lvl6pPr>
            <a:lvl7pPr marL="2740358" indent="0">
              <a:buNone/>
              <a:defRPr sz="1600" b="1"/>
            </a:lvl7pPr>
            <a:lvl8pPr marL="3197080" indent="0">
              <a:buNone/>
              <a:defRPr sz="1600" b="1"/>
            </a:lvl8pPr>
            <a:lvl9pPr marL="36538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9" y="1535114"/>
            <a:ext cx="4041775" cy="639762"/>
          </a:xfrm>
        </p:spPr>
        <p:txBody>
          <a:bodyPr anchor="b"/>
          <a:lstStyle>
            <a:lvl1pPr marL="0" indent="0">
              <a:buNone/>
              <a:defRPr sz="2400" b="1"/>
            </a:lvl1pPr>
            <a:lvl2pPr marL="456725" indent="0">
              <a:buNone/>
              <a:defRPr sz="2000" b="1"/>
            </a:lvl2pPr>
            <a:lvl3pPr marL="913453" indent="0">
              <a:buNone/>
              <a:defRPr sz="1800" b="1"/>
            </a:lvl3pPr>
            <a:lvl4pPr marL="1370180" indent="0">
              <a:buNone/>
              <a:defRPr sz="1600" b="1"/>
            </a:lvl4pPr>
            <a:lvl5pPr marL="1826905" indent="0">
              <a:buNone/>
              <a:defRPr sz="1600" b="1"/>
            </a:lvl5pPr>
            <a:lvl6pPr marL="2283632" indent="0">
              <a:buNone/>
              <a:defRPr sz="1600" b="1"/>
            </a:lvl6pPr>
            <a:lvl7pPr marL="2740358" indent="0">
              <a:buNone/>
              <a:defRPr sz="1600" b="1"/>
            </a:lvl7pPr>
            <a:lvl8pPr marL="3197080" indent="0">
              <a:buNone/>
              <a:defRPr sz="1600" b="1"/>
            </a:lvl8pPr>
            <a:lvl9pPr marL="36538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0279CF47-A2E7-4469-B3BD-465277E7ABE3}"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39767376"/>
      </p:ext>
    </p:extLst>
  </p:cSld>
  <p:clrMapOvr>
    <a:masterClrMapping/>
  </p:clrMapOvr>
  <p:transition advClick="0">
    <p:strips dir="rd"/>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C39D90F1-B144-42B8-A917-B2CDF4582EEB}"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56923059"/>
      </p:ext>
    </p:extLst>
  </p:cSld>
  <p:clrMapOvr>
    <a:masterClrMapping/>
  </p:clrMapOvr>
  <p:transition advClick="0">
    <p:strips dir="rd"/>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CA54B348-BC31-4C2A-9481-9B52839BB0D7}"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0179725"/>
      </p:ext>
    </p:extLst>
  </p:cSld>
  <p:clrMapOvr>
    <a:masterClrMapping/>
  </p:clrMapOvr>
  <p:transition advClick="0">
    <p:strips dir="rd"/>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93F374AC-FD59-4160-9D8B-B1418128D33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9150802"/>
      </p:ext>
    </p:extLst>
  </p:cSld>
  <p:clrMapOvr>
    <a:masterClrMapping/>
  </p:clrMapOvr>
  <p:transition advClick="0">
    <p:strips dir="rd"/>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725" indent="0">
              <a:buNone/>
              <a:defRPr sz="1200"/>
            </a:lvl2pPr>
            <a:lvl3pPr marL="913453" indent="0">
              <a:buNone/>
              <a:defRPr sz="1000"/>
            </a:lvl3pPr>
            <a:lvl4pPr marL="1370180" indent="0">
              <a:buNone/>
              <a:defRPr sz="900"/>
            </a:lvl4pPr>
            <a:lvl5pPr marL="1826905" indent="0">
              <a:buNone/>
              <a:defRPr sz="900"/>
            </a:lvl5pPr>
            <a:lvl6pPr marL="2283632" indent="0">
              <a:buNone/>
              <a:defRPr sz="900"/>
            </a:lvl6pPr>
            <a:lvl7pPr marL="2740358" indent="0">
              <a:buNone/>
              <a:defRPr sz="900"/>
            </a:lvl7pPr>
            <a:lvl8pPr marL="3197080" indent="0">
              <a:buNone/>
              <a:defRPr sz="900"/>
            </a:lvl8pPr>
            <a:lvl9pPr marL="3653809"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601E4506-9B88-4F4C-8D1D-C09DCA5861AB}"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23489867"/>
      </p:ext>
    </p:extLst>
  </p:cSld>
  <p:clrMapOvr>
    <a:masterClrMapping/>
  </p:clrMapOvr>
  <p:transition advClick="0">
    <p:strips dir="rd"/>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5" indent="0">
              <a:buNone/>
              <a:defRPr sz="2800"/>
            </a:lvl2pPr>
            <a:lvl3pPr marL="913453" indent="0">
              <a:buNone/>
              <a:defRPr sz="2400"/>
            </a:lvl3pPr>
            <a:lvl4pPr marL="1370180" indent="0">
              <a:buNone/>
              <a:defRPr sz="2000"/>
            </a:lvl4pPr>
            <a:lvl5pPr marL="1826905" indent="0">
              <a:buNone/>
              <a:defRPr sz="2000"/>
            </a:lvl5pPr>
            <a:lvl6pPr marL="2283632" indent="0">
              <a:buNone/>
              <a:defRPr sz="2000"/>
            </a:lvl6pPr>
            <a:lvl7pPr marL="2740358" indent="0">
              <a:buNone/>
              <a:defRPr sz="2000"/>
            </a:lvl7pPr>
            <a:lvl8pPr marL="3197080" indent="0">
              <a:buNone/>
              <a:defRPr sz="2000"/>
            </a:lvl8pPr>
            <a:lvl9pPr marL="3653809"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5" indent="0">
              <a:buNone/>
              <a:defRPr sz="1200"/>
            </a:lvl2pPr>
            <a:lvl3pPr marL="913453" indent="0">
              <a:buNone/>
              <a:defRPr sz="1000"/>
            </a:lvl3pPr>
            <a:lvl4pPr marL="1370180" indent="0">
              <a:buNone/>
              <a:defRPr sz="900"/>
            </a:lvl4pPr>
            <a:lvl5pPr marL="1826905" indent="0">
              <a:buNone/>
              <a:defRPr sz="900"/>
            </a:lvl5pPr>
            <a:lvl6pPr marL="2283632" indent="0">
              <a:buNone/>
              <a:defRPr sz="900"/>
            </a:lvl6pPr>
            <a:lvl7pPr marL="2740358" indent="0">
              <a:buNone/>
              <a:defRPr sz="900"/>
            </a:lvl7pPr>
            <a:lvl8pPr marL="3197080" indent="0">
              <a:buNone/>
              <a:defRPr sz="900"/>
            </a:lvl8pPr>
            <a:lvl9pPr marL="3653809"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801C062-844A-4BD7-AEE7-3BC7CF1384C9}"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86728736"/>
      </p:ext>
    </p:extLst>
  </p:cSld>
  <p:clrMapOvr>
    <a:masterClrMapping/>
  </p:clrMapOvr>
  <p:transition advClick="0">
    <p:strips dir="rd"/>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8D0610B8-2E98-4584-9DDA-29DDA26B4849}"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37581580"/>
      </p:ext>
    </p:extLst>
  </p:cSld>
  <p:clrMapOvr>
    <a:masterClrMapping/>
  </p:clrMapOvr>
  <p:transition advClick="0">
    <p:strips dir="rd"/>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7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0B3F872-E6C2-4D15-AD32-FFB0A5CFD53D}"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60804415"/>
      </p:ext>
    </p:extLst>
  </p:cSld>
  <p:clrMapOvr>
    <a:masterClrMapping/>
  </p:clrMapOvr>
  <p:transition advClick="0">
    <p:strips dir="rd"/>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6"/>
            <a:ext cx="8229600" cy="4525963"/>
          </a:xfrm>
        </p:spPr>
        <p:txBody>
          <a:bodyPr/>
          <a:lstStyle/>
          <a:p>
            <a:pPr lvl="0"/>
            <a:endParaRPr lang="en-US" noProof="0" smtClean="0"/>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8C880FBF-4EB8-43B6-885C-F4549FDE763E}"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44034039"/>
      </p:ext>
    </p:extLst>
  </p:cSld>
  <p:clrMapOvr>
    <a:masterClrMapping/>
  </p:clrMapOvr>
  <p:transition advClick="0">
    <p:strips dir="rd"/>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2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CFACA50D-6926-4898-B748-A34AA469D305}"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03644936"/>
      </p:ext>
    </p:extLst>
  </p:cSld>
  <p:clrMapOvr>
    <a:masterClrMapping/>
  </p:clrMapOvr>
  <p:transition advClick="0">
    <p:strips dir="rd"/>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76"/>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5E79ED3C-D794-4B65-8B66-59A69BA3DA58}"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91046562"/>
      </p:ext>
    </p:extLst>
  </p:cSld>
  <p:clrMapOvr>
    <a:masterClrMapping/>
  </p:clrMapOvr>
  <p:transition advClick="0">
    <p:strips dir="rd"/>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IN"/>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Content Placeholder 4"/>
          <p:cNvSpPr>
            <a:spLocks noGrp="1"/>
          </p:cNvSpPr>
          <p:nvPr>
            <p:ph sz="quarter" idx="3"/>
          </p:nvPr>
        </p:nvSpPr>
        <p:spPr>
          <a:xfrm>
            <a:off x="457200" y="393862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Content Placeholder 5"/>
          <p:cNvSpPr>
            <a:spLocks noGrp="1"/>
          </p:cNvSpPr>
          <p:nvPr>
            <p:ph sz="quarter" idx="4"/>
          </p:nvPr>
        </p:nvSpPr>
        <p:spPr>
          <a:xfrm>
            <a:off x="4648200" y="393862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DB6D1DA4-D74A-4CE6-A614-FDB585A9FC7E}"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59156901"/>
      </p:ext>
    </p:extLst>
  </p:cSld>
  <p:clrMapOvr>
    <a:masterClrMapping/>
  </p:clrMapOvr>
  <p:transition advClick="0">
    <p:strips dir="rd"/>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Date Placeholder 2"/>
          <p:cNvSpPr>
            <a:spLocks noGrp="1"/>
          </p:cNvSpPr>
          <p:nvPr>
            <p:ph type="dt" idx="10"/>
          </p:nvPr>
        </p:nvSpPr>
        <p:spPr>
          <a:xfrm>
            <a:off x="457200" y="6246841"/>
            <a:ext cx="2127250" cy="471487"/>
          </a:xfrm>
        </p:spPr>
        <p:txBody>
          <a:bodyPr/>
          <a:lstStyle>
            <a:lvl1pPr>
              <a:defRPr/>
            </a:lvl1pPr>
          </a:lstStyle>
          <a:p>
            <a:pPr>
              <a:defRPr/>
            </a:pPr>
            <a:endParaRPr lang="en-US">
              <a:solidFill>
                <a:srgbClr val="FFFFFF"/>
              </a:solidFill>
            </a:endParaRPr>
          </a:p>
        </p:txBody>
      </p:sp>
      <p:sp>
        <p:nvSpPr>
          <p:cNvPr id="4" name="Footer Placeholder 3"/>
          <p:cNvSpPr>
            <a:spLocks noGrp="1"/>
          </p:cNvSpPr>
          <p:nvPr>
            <p:ph type="ftr" idx="11"/>
          </p:nvPr>
        </p:nvSpPr>
        <p:spPr>
          <a:xfrm>
            <a:off x="3127377" y="6246841"/>
            <a:ext cx="2897188" cy="471487"/>
          </a:xfrm>
        </p:spPr>
        <p:txBody>
          <a:bodyPr/>
          <a:lstStyle>
            <a:lvl1pPr>
              <a:defRPr/>
            </a:lvl1pPr>
          </a:lstStyle>
          <a:p>
            <a:pPr>
              <a:defRPr/>
            </a:pPr>
            <a:endParaRPr lang="en-US">
              <a:solidFill>
                <a:srgbClr val="FFFFFF"/>
              </a:solidFill>
            </a:endParaRPr>
          </a:p>
        </p:txBody>
      </p:sp>
      <p:sp>
        <p:nvSpPr>
          <p:cNvPr id="5" name="Slide Number Placeholder 4"/>
          <p:cNvSpPr>
            <a:spLocks noGrp="1"/>
          </p:cNvSpPr>
          <p:nvPr>
            <p:ph type="sldNum" idx="12"/>
          </p:nvPr>
        </p:nvSpPr>
        <p:spPr>
          <a:xfrm>
            <a:off x="6556375" y="6246841"/>
            <a:ext cx="2128838" cy="471487"/>
          </a:xfrm>
        </p:spPr>
        <p:txBody>
          <a:bodyPr/>
          <a:lstStyle>
            <a:lvl1pPr>
              <a:defRPr/>
            </a:lvl1pPr>
          </a:lstStyle>
          <a:p>
            <a:pPr>
              <a:defRPr/>
            </a:pPr>
            <a:fld id="{2598A5D7-F62F-4725-A0D1-2D4DDF0734E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6127916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203" indent="0" algn="ctr">
              <a:buNone/>
              <a:defRPr/>
            </a:lvl2pPr>
            <a:lvl3pPr marL="912411" indent="0" algn="ctr">
              <a:buNone/>
              <a:defRPr/>
            </a:lvl3pPr>
            <a:lvl4pPr marL="1368618" indent="0" algn="ctr">
              <a:buNone/>
              <a:defRPr/>
            </a:lvl4pPr>
            <a:lvl5pPr marL="1824823" indent="0" algn="ctr">
              <a:buNone/>
              <a:defRPr/>
            </a:lvl5pPr>
            <a:lvl6pPr marL="2281031" indent="0" algn="ctr">
              <a:buNone/>
              <a:defRPr/>
            </a:lvl6pPr>
            <a:lvl7pPr marL="2737234" indent="0" algn="ctr">
              <a:buNone/>
              <a:defRPr/>
            </a:lvl7pPr>
            <a:lvl8pPr marL="3193433" indent="0" algn="ctr">
              <a:buNone/>
              <a:defRPr/>
            </a:lvl8pPr>
            <a:lvl9pPr marL="3649644" indent="0" algn="ctr">
              <a:buNone/>
              <a:defRPr/>
            </a:lvl9pPr>
          </a:lstStyle>
          <a:p>
            <a:r>
              <a:rPr lang="en-US" smtClean="0"/>
              <a:t>Click to edit Master subtitle style</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6F7FFDB-9778-4443-A3A4-DEC89199505D}"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30160944"/>
      </p:ext>
    </p:extLst>
  </p:cSld>
  <p:clrMapOvr>
    <a:masterClrMapping/>
  </p:clrMapOvr>
  <p:transition>
    <p:strips dir="rd"/>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867" indent="0">
              <a:buNone/>
              <a:defRPr sz="1800"/>
            </a:lvl2pPr>
            <a:lvl3pPr marL="913737" indent="0">
              <a:buNone/>
              <a:defRPr sz="1600"/>
            </a:lvl3pPr>
            <a:lvl4pPr marL="1370606" indent="0">
              <a:buNone/>
              <a:defRPr sz="1400"/>
            </a:lvl4pPr>
            <a:lvl5pPr marL="1827473" indent="0">
              <a:buNone/>
              <a:defRPr sz="1400"/>
            </a:lvl5pPr>
            <a:lvl6pPr marL="2284342" indent="0">
              <a:buNone/>
              <a:defRPr sz="1400"/>
            </a:lvl6pPr>
            <a:lvl7pPr marL="2741210" indent="0">
              <a:buNone/>
              <a:defRPr sz="1400"/>
            </a:lvl7pPr>
            <a:lvl8pPr marL="3198076" indent="0">
              <a:buNone/>
              <a:defRPr sz="1400"/>
            </a:lvl8pPr>
            <a:lvl9pPr marL="3654946"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41059648-58D9-4059-A4D5-58C53105ACD0}"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69385460"/>
      </p:ext>
    </p:extLst>
  </p:cSld>
  <p:clrMapOvr>
    <a:masterClrMapping/>
  </p:clrMapOvr>
  <p:transition advClick="0">
    <p:strips dir="rd"/>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AF30AA65-FEC5-4F48-8713-1AFBEF7F1BD2}"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68778852"/>
      </p:ext>
    </p:extLst>
  </p:cSld>
  <p:clrMapOvr>
    <a:masterClrMapping/>
  </p:clrMapOvr>
  <p:transition>
    <p:strips dir="rd"/>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203" indent="0">
              <a:buNone/>
              <a:defRPr sz="1800"/>
            </a:lvl2pPr>
            <a:lvl3pPr marL="912411" indent="0">
              <a:buNone/>
              <a:defRPr sz="1600"/>
            </a:lvl3pPr>
            <a:lvl4pPr marL="1368618" indent="0">
              <a:buNone/>
              <a:defRPr sz="1400"/>
            </a:lvl4pPr>
            <a:lvl5pPr marL="1824823" indent="0">
              <a:buNone/>
              <a:defRPr sz="1400"/>
            </a:lvl5pPr>
            <a:lvl6pPr marL="2281031" indent="0">
              <a:buNone/>
              <a:defRPr sz="1400"/>
            </a:lvl6pPr>
            <a:lvl7pPr marL="2737234" indent="0">
              <a:buNone/>
              <a:defRPr sz="1400"/>
            </a:lvl7pPr>
            <a:lvl8pPr marL="3193433" indent="0">
              <a:buNone/>
              <a:defRPr sz="1400"/>
            </a:lvl8pPr>
            <a:lvl9pPr marL="3649644"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288004DF-D781-444B-91C6-EB5142FA456E}"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07787115"/>
      </p:ext>
    </p:extLst>
  </p:cSld>
  <p:clrMapOvr>
    <a:masterClrMapping/>
  </p:clrMapOvr>
  <p:transition>
    <p:strips dir="rd"/>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795959C0-10FD-4C0F-8563-E8398D698D35}"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01481749"/>
      </p:ext>
    </p:extLst>
  </p:cSld>
  <p:clrMapOvr>
    <a:masterClrMapping/>
  </p:clrMapOvr>
  <p:transition>
    <p:strips dir="rd"/>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203" indent="0">
              <a:buNone/>
              <a:defRPr sz="2000" b="1"/>
            </a:lvl2pPr>
            <a:lvl3pPr marL="912411" indent="0">
              <a:buNone/>
              <a:defRPr sz="1800" b="1"/>
            </a:lvl3pPr>
            <a:lvl4pPr marL="1368618" indent="0">
              <a:buNone/>
              <a:defRPr sz="1600" b="1"/>
            </a:lvl4pPr>
            <a:lvl5pPr marL="1824823" indent="0">
              <a:buNone/>
              <a:defRPr sz="1600" b="1"/>
            </a:lvl5pPr>
            <a:lvl6pPr marL="2281031" indent="0">
              <a:buNone/>
              <a:defRPr sz="1600" b="1"/>
            </a:lvl6pPr>
            <a:lvl7pPr marL="2737234" indent="0">
              <a:buNone/>
              <a:defRPr sz="1600" b="1"/>
            </a:lvl7pPr>
            <a:lvl8pPr marL="3193433" indent="0">
              <a:buNone/>
              <a:defRPr sz="1600" b="1"/>
            </a:lvl8pPr>
            <a:lvl9pPr marL="364964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9" y="1535114"/>
            <a:ext cx="4041775" cy="639762"/>
          </a:xfrm>
        </p:spPr>
        <p:txBody>
          <a:bodyPr anchor="b"/>
          <a:lstStyle>
            <a:lvl1pPr marL="0" indent="0">
              <a:buNone/>
              <a:defRPr sz="2400" b="1"/>
            </a:lvl1pPr>
            <a:lvl2pPr marL="456203" indent="0">
              <a:buNone/>
              <a:defRPr sz="2000" b="1"/>
            </a:lvl2pPr>
            <a:lvl3pPr marL="912411" indent="0">
              <a:buNone/>
              <a:defRPr sz="1800" b="1"/>
            </a:lvl3pPr>
            <a:lvl4pPr marL="1368618" indent="0">
              <a:buNone/>
              <a:defRPr sz="1600" b="1"/>
            </a:lvl4pPr>
            <a:lvl5pPr marL="1824823" indent="0">
              <a:buNone/>
              <a:defRPr sz="1600" b="1"/>
            </a:lvl5pPr>
            <a:lvl6pPr marL="2281031" indent="0">
              <a:buNone/>
              <a:defRPr sz="1600" b="1"/>
            </a:lvl6pPr>
            <a:lvl7pPr marL="2737234" indent="0">
              <a:buNone/>
              <a:defRPr sz="1600" b="1"/>
            </a:lvl7pPr>
            <a:lvl8pPr marL="3193433" indent="0">
              <a:buNone/>
              <a:defRPr sz="1600" b="1"/>
            </a:lvl8pPr>
            <a:lvl9pPr marL="364964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D72BD18B-0120-4937-9D30-FE29AA66336F}"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10904123"/>
      </p:ext>
    </p:extLst>
  </p:cSld>
  <p:clrMapOvr>
    <a:masterClrMapping/>
  </p:clrMapOvr>
  <p:transition>
    <p:strips dir="rd"/>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C5E5CEAA-D28B-4F84-AFAC-57DCB8139957}"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59242650"/>
      </p:ext>
    </p:extLst>
  </p:cSld>
  <p:clrMapOvr>
    <a:masterClrMapping/>
  </p:clrMapOvr>
  <p:transition>
    <p:strips dir="rd"/>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8FF4182A-13A1-4027-8918-3240E7C42677}"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37879180"/>
      </p:ext>
    </p:extLst>
  </p:cSld>
  <p:clrMapOvr>
    <a:masterClrMapping/>
  </p:clrMapOvr>
  <p:transition>
    <p:strips dir="rd"/>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09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203" indent="0">
              <a:buNone/>
              <a:defRPr sz="1200"/>
            </a:lvl2pPr>
            <a:lvl3pPr marL="912411" indent="0">
              <a:buNone/>
              <a:defRPr sz="1000"/>
            </a:lvl3pPr>
            <a:lvl4pPr marL="1368618" indent="0">
              <a:buNone/>
              <a:defRPr sz="900"/>
            </a:lvl4pPr>
            <a:lvl5pPr marL="1824823" indent="0">
              <a:buNone/>
              <a:defRPr sz="900"/>
            </a:lvl5pPr>
            <a:lvl6pPr marL="2281031" indent="0">
              <a:buNone/>
              <a:defRPr sz="900"/>
            </a:lvl6pPr>
            <a:lvl7pPr marL="2737234" indent="0">
              <a:buNone/>
              <a:defRPr sz="900"/>
            </a:lvl7pPr>
            <a:lvl8pPr marL="3193433" indent="0">
              <a:buNone/>
              <a:defRPr sz="900"/>
            </a:lvl8pPr>
            <a:lvl9pPr marL="3649644"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6D8E4D7D-B120-4775-BA20-0597B3DCD6A5}"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97839492"/>
      </p:ext>
    </p:extLst>
  </p:cSld>
  <p:clrMapOvr>
    <a:masterClrMapping/>
  </p:clrMapOvr>
  <p:transition>
    <p:strips dir="rd"/>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203" indent="0">
              <a:buNone/>
              <a:defRPr sz="2800"/>
            </a:lvl2pPr>
            <a:lvl3pPr marL="912411" indent="0">
              <a:buNone/>
              <a:defRPr sz="2400"/>
            </a:lvl3pPr>
            <a:lvl4pPr marL="1368618" indent="0">
              <a:buNone/>
              <a:defRPr sz="2000"/>
            </a:lvl4pPr>
            <a:lvl5pPr marL="1824823" indent="0">
              <a:buNone/>
              <a:defRPr sz="2000"/>
            </a:lvl5pPr>
            <a:lvl6pPr marL="2281031" indent="0">
              <a:buNone/>
              <a:defRPr sz="2000"/>
            </a:lvl6pPr>
            <a:lvl7pPr marL="2737234" indent="0">
              <a:buNone/>
              <a:defRPr sz="2000"/>
            </a:lvl7pPr>
            <a:lvl8pPr marL="3193433" indent="0">
              <a:buNone/>
              <a:defRPr sz="2000"/>
            </a:lvl8pPr>
            <a:lvl9pPr marL="3649644"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203" indent="0">
              <a:buNone/>
              <a:defRPr sz="1200"/>
            </a:lvl2pPr>
            <a:lvl3pPr marL="912411" indent="0">
              <a:buNone/>
              <a:defRPr sz="1000"/>
            </a:lvl3pPr>
            <a:lvl4pPr marL="1368618" indent="0">
              <a:buNone/>
              <a:defRPr sz="900"/>
            </a:lvl4pPr>
            <a:lvl5pPr marL="1824823" indent="0">
              <a:buNone/>
              <a:defRPr sz="900"/>
            </a:lvl5pPr>
            <a:lvl6pPr marL="2281031" indent="0">
              <a:buNone/>
              <a:defRPr sz="900"/>
            </a:lvl6pPr>
            <a:lvl7pPr marL="2737234" indent="0">
              <a:buNone/>
              <a:defRPr sz="900"/>
            </a:lvl7pPr>
            <a:lvl8pPr marL="3193433" indent="0">
              <a:buNone/>
              <a:defRPr sz="900"/>
            </a:lvl8pPr>
            <a:lvl9pPr marL="3649644"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09F18DCD-7422-48A4-8BDC-C01ACD016B17}"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85438545"/>
      </p:ext>
    </p:extLst>
  </p:cSld>
  <p:clrMapOvr>
    <a:masterClrMapping/>
  </p:clrMapOvr>
  <p:transition>
    <p:strips dir="rd"/>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3268F8C-29F3-4EDB-8BA3-76463F959589}"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1804907"/>
      </p:ext>
    </p:extLst>
  </p:cSld>
  <p:clrMapOvr>
    <a:masterClrMapping/>
  </p:clrMapOvr>
  <p:transition>
    <p:strips dir="rd"/>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87"/>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3F6345F8-914A-460A-B62D-FC84658E87AA}"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56988572"/>
      </p:ext>
    </p:extLst>
  </p:cSld>
  <p:clrMapOvr>
    <a:masterClrMapping/>
  </p:clrMapOvr>
  <p:transition>
    <p:strips dir="rd"/>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E03ACE8F-2AE0-4450-AB7B-C96622212564}"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30779585"/>
      </p:ext>
    </p:extLst>
  </p:cSld>
  <p:clrMapOvr>
    <a:masterClrMapping/>
  </p:clrMapOvr>
  <p:transition advClick="0">
    <p:strips dir="rd"/>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62575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352702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066785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284127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599833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157149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655072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672909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8573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0737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998"/>
            <a:ext cx="7771680" cy="1362383"/>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0152" indent="0">
              <a:buNone/>
              <a:defRPr sz="1600"/>
            </a:lvl2pPr>
            <a:lvl3pPr marL="820295" indent="0">
              <a:buNone/>
              <a:defRPr sz="1500"/>
            </a:lvl3pPr>
            <a:lvl4pPr marL="1230467" indent="0">
              <a:buNone/>
              <a:defRPr sz="1300"/>
            </a:lvl4pPr>
            <a:lvl5pPr marL="1640602" indent="0">
              <a:buNone/>
              <a:defRPr sz="1300"/>
            </a:lvl5pPr>
            <a:lvl6pPr marL="2050739" indent="0">
              <a:buNone/>
              <a:defRPr sz="1300"/>
            </a:lvl6pPr>
            <a:lvl7pPr marL="2460909" indent="0">
              <a:buNone/>
              <a:defRPr sz="1300"/>
            </a:lvl7pPr>
            <a:lvl8pPr marL="2871055" indent="0">
              <a:buNone/>
              <a:defRPr sz="1300"/>
            </a:lvl8pPr>
            <a:lvl9pPr marL="3281204" indent="0">
              <a:buNone/>
              <a:defRPr sz="13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5BD3678-958E-4686-94DF-068C4680148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105723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67" indent="0">
              <a:buNone/>
              <a:defRPr sz="2000" b="1"/>
            </a:lvl2pPr>
            <a:lvl3pPr marL="913737" indent="0">
              <a:buNone/>
              <a:defRPr sz="1800" b="1"/>
            </a:lvl3pPr>
            <a:lvl4pPr marL="1370606" indent="0">
              <a:buNone/>
              <a:defRPr sz="1600" b="1"/>
            </a:lvl4pPr>
            <a:lvl5pPr marL="1827473" indent="0">
              <a:buNone/>
              <a:defRPr sz="1600" b="1"/>
            </a:lvl5pPr>
            <a:lvl6pPr marL="2284342" indent="0">
              <a:buNone/>
              <a:defRPr sz="1600" b="1"/>
            </a:lvl6pPr>
            <a:lvl7pPr marL="2741210" indent="0">
              <a:buNone/>
              <a:defRPr sz="1600" b="1"/>
            </a:lvl7pPr>
            <a:lvl8pPr marL="3198076" indent="0">
              <a:buNone/>
              <a:defRPr sz="1600" b="1"/>
            </a:lvl8pPr>
            <a:lvl9pPr marL="365494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9" y="1535114"/>
            <a:ext cx="4041775" cy="639762"/>
          </a:xfrm>
        </p:spPr>
        <p:txBody>
          <a:bodyPr anchor="b"/>
          <a:lstStyle>
            <a:lvl1pPr marL="0" indent="0">
              <a:buNone/>
              <a:defRPr sz="2400" b="1"/>
            </a:lvl1pPr>
            <a:lvl2pPr marL="456867" indent="0">
              <a:buNone/>
              <a:defRPr sz="2000" b="1"/>
            </a:lvl2pPr>
            <a:lvl3pPr marL="913737" indent="0">
              <a:buNone/>
              <a:defRPr sz="1800" b="1"/>
            </a:lvl3pPr>
            <a:lvl4pPr marL="1370606" indent="0">
              <a:buNone/>
              <a:defRPr sz="1600" b="1"/>
            </a:lvl4pPr>
            <a:lvl5pPr marL="1827473" indent="0">
              <a:buNone/>
              <a:defRPr sz="1600" b="1"/>
            </a:lvl5pPr>
            <a:lvl6pPr marL="2284342" indent="0">
              <a:buNone/>
              <a:defRPr sz="1600" b="1"/>
            </a:lvl6pPr>
            <a:lvl7pPr marL="2741210" indent="0">
              <a:buNone/>
              <a:defRPr sz="1600" b="1"/>
            </a:lvl7pPr>
            <a:lvl8pPr marL="3198076" indent="0">
              <a:buNone/>
              <a:defRPr sz="1600" b="1"/>
            </a:lvl8pPr>
            <a:lvl9pPr marL="365494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74278B31-E04D-45ED-9B03-678C43254907}"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36924925"/>
      </p:ext>
    </p:extLst>
  </p:cSld>
  <p:clrMapOvr>
    <a:masterClrMapping/>
  </p:clrMapOvr>
  <p:transition advClick="0">
    <p:strips dir="rd"/>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6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8273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94812E4-68D0-45F1-8EC7-DA0AFD550909}" type="datetimeFigureOut">
              <a:rPr lang="en-US">
                <a:solidFill>
                  <a:prstClr val="black">
                    <a:tint val="75000"/>
                  </a:prstClr>
                </a:solidFill>
              </a:rPr>
              <a:pPr>
                <a:defRPr/>
              </a:pPr>
              <a:t>5/15/2019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02E9F8A-3270-48DC-8D3A-4EDDB90A20F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5682088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D8C28B7-5662-4CD1-83F4-5A0833ABB1FE}" type="datetimeFigureOut">
              <a:rPr lang="en-US">
                <a:solidFill>
                  <a:prstClr val="black">
                    <a:tint val="75000"/>
                  </a:prstClr>
                </a:solidFill>
              </a:rPr>
              <a:pPr>
                <a:defRPr/>
              </a:pPr>
              <a:t>5/15/2019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0D7C37C-8BF8-4EC1-8D35-50AD3EC4246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5466802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766"/>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7" y="458949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45A0E75-59A3-4692-84AB-414C9DDD8ABF}" type="datetimeFigureOut">
              <a:rPr lang="en-US">
                <a:solidFill>
                  <a:prstClr val="black">
                    <a:tint val="75000"/>
                  </a:prstClr>
                </a:solidFill>
              </a:rPr>
              <a:pPr>
                <a:defRPr/>
              </a:pPr>
              <a:t>5/15/2019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A10ACCA-133E-43E4-BBFE-79ACD8C0477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9402600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F637BF4-35F8-4450-BA3E-5F9E0529BB84}" type="datetimeFigureOut">
              <a:rPr lang="en-US">
                <a:solidFill>
                  <a:prstClr val="black">
                    <a:tint val="75000"/>
                  </a:prstClr>
                </a:solidFill>
              </a:rPr>
              <a:pPr>
                <a:defRPr/>
              </a:pPr>
              <a:t>5/15/2019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07AAE7A-1807-4F75-9549-949BF2449EB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4523910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3ABC85B-6048-47EF-9ED7-3CE6A24DEAC7}" type="datetimeFigureOut">
              <a:rPr lang="en-US">
                <a:solidFill>
                  <a:prstClr val="black">
                    <a:tint val="75000"/>
                  </a:prstClr>
                </a:solidFill>
              </a:rPr>
              <a:pPr>
                <a:defRPr/>
              </a:pPr>
              <a:t>5/15/2019</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90703CCB-4582-4FEC-9D92-2D291CF7F6B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0411521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AF1E482-0A45-4A32-96A5-C86141A698EB}" type="datetimeFigureOut">
              <a:rPr lang="en-US">
                <a:solidFill>
                  <a:prstClr val="black">
                    <a:tint val="75000"/>
                  </a:prstClr>
                </a:solidFill>
              </a:rPr>
              <a:pPr>
                <a:defRPr/>
              </a:pPr>
              <a:t>5/15/2019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270FF30-0A78-4668-9A6D-A8C12C0382D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4781742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9481620-30EE-4026-916B-2B4846662BE5}" type="datetimeFigureOut">
              <a:rPr lang="en-US">
                <a:solidFill>
                  <a:prstClr val="black">
                    <a:tint val="75000"/>
                  </a:prstClr>
                </a:solidFill>
              </a:rPr>
              <a:pPr>
                <a:defRPr/>
              </a:pPr>
              <a:t>5/15/2019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4761ADB-4E7C-48E2-85CC-82D5D190BC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5571803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5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756BCB2-E08B-4FB4-885B-1EE9162312AB}" type="datetimeFigureOut">
              <a:rPr lang="en-US">
                <a:solidFill>
                  <a:prstClr val="black">
                    <a:tint val="75000"/>
                  </a:prstClr>
                </a:solidFill>
              </a:rPr>
              <a:pPr>
                <a:defRPr/>
              </a:pPr>
              <a:t>5/15/2019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B006C52-0069-419D-A217-ADB326C758F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5888735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54"/>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B29B1BD-9FD9-4904-B2C5-6CD2CD664AE5}" type="datetimeFigureOut">
              <a:rPr lang="en-US">
                <a:solidFill>
                  <a:prstClr val="black">
                    <a:tint val="75000"/>
                  </a:prstClr>
                </a:solidFill>
              </a:rPr>
              <a:pPr>
                <a:defRPr/>
              </a:pPr>
              <a:t>5/15/2019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4C8C677-5FF4-4745-ADAB-09E2915C07E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029497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72C518D6-941D-429F-A64C-DD174A33A8A2}"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85011854"/>
      </p:ext>
    </p:extLst>
  </p:cSld>
  <p:clrMapOvr>
    <a:masterClrMapping/>
  </p:clrMapOvr>
  <p:transition advClick="0">
    <p:strips dir="rd"/>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3E6607C-3ED8-4483-A456-F03F6FCD56A4}" type="datetimeFigureOut">
              <a:rPr lang="en-US">
                <a:solidFill>
                  <a:prstClr val="black">
                    <a:tint val="75000"/>
                  </a:prstClr>
                </a:solidFill>
              </a:rPr>
              <a:pPr>
                <a:defRPr/>
              </a:pPr>
              <a:t>5/15/2019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6E95900-4D3C-41B5-B261-FD7B5B90712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3872641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02B8282-E5A3-4CFA-8978-522242F0E018}" type="datetimeFigureOut">
              <a:rPr lang="en-US">
                <a:solidFill>
                  <a:prstClr val="black">
                    <a:tint val="75000"/>
                  </a:prstClr>
                </a:solidFill>
              </a:rPr>
              <a:pPr>
                <a:defRPr/>
              </a:pPr>
              <a:t>5/15/2019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D57D295-0CAC-4ED6-B475-3DF7478A49E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3950236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8739130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94812E4-68D0-45F1-8EC7-DA0AFD550909}" type="datetimeFigureOut">
              <a:rPr lang="en-US">
                <a:solidFill>
                  <a:prstClr val="black">
                    <a:tint val="75000"/>
                  </a:prstClr>
                </a:solidFill>
              </a:rPr>
              <a:pPr>
                <a:defRPr/>
              </a:pPr>
              <a:t>5/15/2019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02E9F8A-3270-48DC-8D3A-4EDDB90A20F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4328647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D8C28B7-5662-4CD1-83F4-5A0833ABB1FE}" type="datetimeFigureOut">
              <a:rPr lang="en-US">
                <a:solidFill>
                  <a:prstClr val="black">
                    <a:tint val="75000"/>
                  </a:prstClr>
                </a:solidFill>
              </a:rPr>
              <a:pPr>
                <a:defRPr/>
              </a:pPr>
              <a:t>5/15/2019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0D7C37C-8BF8-4EC1-8D35-50AD3EC4246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7206836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766"/>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7" y="458949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45A0E75-59A3-4692-84AB-414C9DDD8ABF}" type="datetimeFigureOut">
              <a:rPr lang="en-US">
                <a:solidFill>
                  <a:prstClr val="black">
                    <a:tint val="75000"/>
                  </a:prstClr>
                </a:solidFill>
              </a:rPr>
              <a:pPr>
                <a:defRPr/>
              </a:pPr>
              <a:t>5/15/2019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A10ACCA-133E-43E4-BBFE-79ACD8C0477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4163651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F637BF4-35F8-4450-BA3E-5F9E0529BB84}" type="datetimeFigureOut">
              <a:rPr lang="en-US">
                <a:solidFill>
                  <a:prstClr val="black">
                    <a:tint val="75000"/>
                  </a:prstClr>
                </a:solidFill>
              </a:rPr>
              <a:pPr>
                <a:defRPr/>
              </a:pPr>
              <a:t>5/15/2019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07AAE7A-1807-4F75-9549-949BF2449EB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6497391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3ABC85B-6048-47EF-9ED7-3CE6A24DEAC7}" type="datetimeFigureOut">
              <a:rPr lang="en-US">
                <a:solidFill>
                  <a:prstClr val="black">
                    <a:tint val="75000"/>
                  </a:prstClr>
                </a:solidFill>
              </a:rPr>
              <a:pPr>
                <a:defRPr/>
              </a:pPr>
              <a:t>5/15/2019</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90703CCB-4582-4FEC-9D92-2D291CF7F6B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8246650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AF1E482-0A45-4A32-96A5-C86141A698EB}" type="datetimeFigureOut">
              <a:rPr lang="en-US">
                <a:solidFill>
                  <a:prstClr val="black">
                    <a:tint val="75000"/>
                  </a:prstClr>
                </a:solidFill>
              </a:rPr>
              <a:pPr>
                <a:defRPr/>
              </a:pPr>
              <a:t>5/15/2019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270FF30-0A78-4668-9A6D-A8C12C0382D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986321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9481620-30EE-4026-916B-2B4846662BE5}" type="datetimeFigureOut">
              <a:rPr lang="en-US">
                <a:solidFill>
                  <a:prstClr val="black">
                    <a:tint val="75000"/>
                  </a:prstClr>
                </a:solidFill>
              </a:rPr>
              <a:pPr>
                <a:defRPr/>
              </a:pPr>
              <a:t>5/15/2019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4761ADB-4E7C-48E2-85CC-82D5D190BC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788496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833C4481-4DCF-44B0-AED6-386B688B35B0}"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96885579"/>
      </p:ext>
    </p:extLst>
  </p:cSld>
  <p:clrMapOvr>
    <a:masterClrMapping/>
  </p:clrMapOvr>
  <p:transition advClick="0">
    <p:strips dir="rd"/>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5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756BCB2-E08B-4FB4-885B-1EE9162312AB}" type="datetimeFigureOut">
              <a:rPr lang="en-US">
                <a:solidFill>
                  <a:prstClr val="black">
                    <a:tint val="75000"/>
                  </a:prstClr>
                </a:solidFill>
              </a:rPr>
              <a:pPr>
                <a:defRPr/>
              </a:pPr>
              <a:t>5/15/2019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B006C52-0069-419D-A217-ADB326C758F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4358428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54"/>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B29B1BD-9FD9-4904-B2C5-6CD2CD664AE5}" type="datetimeFigureOut">
              <a:rPr lang="en-US">
                <a:solidFill>
                  <a:prstClr val="black">
                    <a:tint val="75000"/>
                  </a:prstClr>
                </a:solidFill>
              </a:rPr>
              <a:pPr>
                <a:defRPr/>
              </a:pPr>
              <a:t>5/15/2019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4C8C677-5FF4-4745-ADAB-09E2915C07E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3265910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3E6607C-3ED8-4483-A456-F03F6FCD56A4}" type="datetimeFigureOut">
              <a:rPr lang="en-US">
                <a:solidFill>
                  <a:prstClr val="black">
                    <a:tint val="75000"/>
                  </a:prstClr>
                </a:solidFill>
              </a:rPr>
              <a:pPr>
                <a:defRPr/>
              </a:pPr>
              <a:t>5/15/2019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6E95900-4D3C-41B5-B261-FD7B5B90712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1946177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02B8282-E5A3-4CFA-8978-522242F0E018}" type="datetimeFigureOut">
              <a:rPr lang="en-US">
                <a:solidFill>
                  <a:prstClr val="black">
                    <a:tint val="75000"/>
                  </a:prstClr>
                </a:solidFill>
              </a:rPr>
              <a:pPr>
                <a:defRPr/>
              </a:pPr>
              <a:t>5/15/2019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D57D295-0CAC-4ED6-B475-3DF7478A49E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6821374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2488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410025" indent="0" algn="ctr">
              <a:buNone/>
              <a:defRPr/>
            </a:lvl2pPr>
            <a:lvl3pPr marL="820040" indent="0" algn="ctr">
              <a:buNone/>
              <a:defRPr/>
            </a:lvl3pPr>
            <a:lvl4pPr marL="1230086" indent="0" algn="ctr">
              <a:buNone/>
              <a:defRPr/>
            </a:lvl4pPr>
            <a:lvl5pPr marL="1640092" indent="0" algn="ctr">
              <a:buNone/>
              <a:defRPr/>
            </a:lvl5pPr>
            <a:lvl6pPr marL="2050102" indent="0" algn="ctr">
              <a:buNone/>
              <a:defRPr/>
            </a:lvl6pPr>
            <a:lvl7pPr marL="2460144" indent="0" algn="ctr">
              <a:buNone/>
              <a:defRPr/>
            </a:lvl7pPr>
            <a:lvl8pPr marL="2870161" indent="0" algn="ctr">
              <a:buNone/>
              <a:defRPr/>
            </a:lvl8pPr>
            <a:lvl9pPr marL="3280184" indent="0" algn="ctr">
              <a:buNone/>
              <a:defRPr/>
            </a:lvl9pPr>
          </a:lstStyle>
          <a:p>
            <a:r>
              <a:rPr lang="en-US" smtClean="0"/>
              <a:t>Click to edit Master subtitle style</a:t>
            </a:r>
            <a:endParaRPr lang="en-IN"/>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D4C868DB-D3AB-4337-849C-5E89D19DEADB}" type="slidenum">
              <a:rPr lang="en-GB"/>
              <a:pPr>
                <a:defRPr/>
              </a:pPr>
              <a:t>‹#›</a:t>
            </a:fld>
            <a:endParaRPr lang="en-GB"/>
          </a:p>
        </p:txBody>
      </p:sp>
    </p:spTree>
    <p:extLst>
      <p:ext uri="{BB962C8B-B14F-4D97-AF65-F5344CB8AC3E}">
        <p14:creationId xmlns:p14="http://schemas.microsoft.com/office/powerpoint/2010/main" val="145891167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655D3FF9-E9C6-4D89-BFE4-60095D57882A}" type="slidenum">
              <a:rPr lang="en-GB"/>
              <a:pPr>
                <a:defRPr/>
              </a:pPr>
              <a:t>‹#›</a:t>
            </a:fld>
            <a:endParaRPr lang="en-GB"/>
          </a:p>
        </p:txBody>
      </p:sp>
    </p:spTree>
    <p:extLst>
      <p:ext uri="{BB962C8B-B14F-4D97-AF65-F5344CB8AC3E}">
        <p14:creationId xmlns:p14="http://schemas.microsoft.com/office/powerpoint/2010/main" val="318939414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7001"/>
            <a:ext cx="7771680" cy="1362383"/>
          </a:xfrm>
        </p:spPr>
        <p:txBody>
          <a:bodyPr anchor="t"/>
          <a:lstStyle>
            <a:lvl1pPr algn="l">
              <a:defRPr sz="3600" b="1" cap="all"/>
            </a:lvl1pPr>
          </a:lstStyle>
          <a:p>
            <a:r>
              <a:rPr lang="en-US" smtClean="0"/>
              <a:t>Click to edit Master title style</a:t>
            </a:r>
            <a:endParaRPr lang="en-IN"/>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0025" indent="0">
              <a:buNone/>
              <a:defRPr sz="1600"/>
            </a:lvl2pPr>
            <a:lvl3pPr marL="820040" indent="0">
              <a:buNone/>
              <a:defRPr sz="1500"/>
            </a:lvl3pPr>
            <a:lvl4pPr marL="1230086" indent="0">
              <a:buNone/>
              <a:defRPr sz="1300"/>
            </a:lvl4pPr>
            <a:lvl5pPr marL="1640092" indent="0">
              <a:buNone/>
              <a:defRPr sz="1300"/>
            </a:lvl5pPr>
            <a:lvl6pPr marL="2050102" indent="0">
              <a:buNone/>
              <a:defRPr sz="1300"/>
            </a:lvl6pPr>
            <a:lvl7pPr marL="2460144" indent="0">
              <a:buNone/>
              <a:defRPr sz="1300"/>
            </a:lvl7pPr>
            <a:lvl8pPr marL="2870161" indent="0">
              <a:buNone/>
              <a:defRPr sz="1300"/>
            </a:lvl8pPr>
            <a:lvl9pPr marL="3280184" indent="0">
              <a:buNone/>
              <a:defRPr sz="1300"/>
            </a:lvl9pPr>
          </a:lstStyle>
          <a:p>
            <a:pPr lvl="0"/>
            <a:r>
              <a:rPr lang="en-US" smtClean="0"/>
              <a:t>Click to edit Master text styles</a:t>
            </a: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33DBF385-DAF4-456B-9592-49494BD97148}" type="slidenum">
              <a:rPr lang="en-GB"/>
              <a:pPr>
                <a:defRPr/>
              </a:pPr>
              <a:t>‹#›</a:t>
            </a:fld>
            <a:endParaRPr lang="en-GB"/>
          </a:p>
        </p:txBody>
      </p:sp>
    </p:spTree>
    <p:extLst>
      <p:ext uri="{BB962C8B-B14F-4D97-AF65-F5344CB8AC3E}">
        <p14:creationId xmlns:p14="http://schemas.microsoft.com/office/powerpoint/2010/main" val="379031689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6485" y="1604467"/>
            <a:ext cx="4023360" cy="899662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18080" y="1604467"/>
            <a:ext cx="4024800" cy="899662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E004A0D9-9FD5-4224-A53C-C4CCBF29B28C}" type="slidenum">
              <a:rPr lang="en-GB"/>
              <a:pPr>
                <a:defRPr/>
              </a:pPr>
              <a:t>‹#›</a:t>
            </a:fld>
            <a:endParaRPr lang="en-GB"/>
          </a:p>
        </p:txBody>
      </p:sp>
    </p:spTree>
    <p:extLst>
      <p:ext uri="{BB962C8B-B14F-4D97-AF65-F5344CB8AC3E}">
        <p14:creationId xmlns:p14="http://schemas.microsoft.com/office/powerpoint/2010/main" val="420325026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2" y="275208"/>
            <a:ext cx="8229600" cy="1142039"/>
          </a:xfrm>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920" y="1535206"/>
            <a:ext cx="4039200" cy="639427"/>
          </a:xfrm>
        </p:spPr>
        <p:txBody>
          <a:bodyPr anchor="b"/>
          <a:lstStyle>
            <a:lvl1pPr marL="0" indent="0">
              <a:buNone/>
              <a:defRPr sz="2200" b="1"/>
            </a:lvl1pPr>
            <a:lvl2pPr marL="410025" indent="0">
              <a:buNone/>
              <a:defRPr sz="1800" b="1"/>
            </a:lvl2pPr>
            <a:lvl3pPr marL="820040" indent="0">
              <a:buNone/>
              <a:defRPr sz="1600" b="1"/>
            </a:lvl3pPr>
            <a:lvl4pPr marL="1230086" indent="0">
              <a:buNone/>
              <a:defRPr sz="1500" b="1"/>
            </a:lvl4pPr>
            <a:lvl5pPr marL="1640092" indent="0">
              <a:buNone/>
              <a:defRPr sz="1500" b="1"/>
            </a:lvl5pPr>
            <a:lvl6pPr marL="2050102" indent="0">
              <a:buNone/>
              <a:defRPr sz="1500" b="1"/>
            </a:lvl6pPr>
            <a:lvl7pPr marL="2460144" indent="0">
              <a:buNone/>
              <a:defRPr sz="1500" b="1"/>
            </a:lvl7pPr>
            <a:lvl8pPr marL="2870161" indent="0">
              <a:buNone/>
              <a:defRPr sz="1500" b="1"/>
            </a:lvl8pPr>
            <a:lvl9pPr marL="3280184"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920" y="2174631"/>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442" y="1535206"/>
            <a:ext cx="4042080" cy="639427"/>
          </a:xfrm>
        </p:spPr>
        <p:txBody>
          <a:bodyPr anchor="b"/>
          <a:lstStyle>
            <a:lvl1pPr marL="0" indent="0">
              <a:buNone/>
              <a:defRPr sz="2200" b="1"/>
            </a:lvl1pPr>
            <a:lvl2pPr marL="410025" indent="0">
              <a:buNone/>
              <a:defRPr sz="1800" b="1"/>
            </a:lvl2pPr>
            <a:lvl3pPr marL="820040" indent="0">
              <a:buNone/>
              <a:defRPr sz="1600" b="1"/>
            </a:lvl3pPr>
            <a:lvl4pPr marL="1230086" indent="0">
              <a:buNone/>
              <a:defRPr sz="1500" b="1"/>
            </a:lvl4pPr>
            <a:lvl5pPr marL="1640092" indent="0">
              <a:buNone/>
              <a:defRPr sz="1500" b="1"/>
            </a:lvl5pPr>
            <a:lvl6pPr marL="2050102" indent="0">
              <a:buNone/>
              <a:defRPr sz="1500" b="1"/>
            </a:lvl6pPr>
            <a:lvl7pPr marL="2460144" indent="0">
              <a:buNone/>
              <a:defRPr sz="1500" b="1"/>
            </a:lvl7pPr>
            <a:lvl8pPr marL="2870161" indent="0">
              <a:buNone/>
              <a:defRPr sz="1500" b="1"/>
            </a:lvl8pPr>
            <a:lvl9pPr marL="3280184"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442" y="2174631"/>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Rectangle 3"/>
          <p:cNvSpPr>
            <a:spLocks noGrp="1" noChangeArrowheads="1"/>
          </p:cNvSpPr>
          <p:nvPr>
            <p:ph type="dt" idx="10"/>
          </p:nvPr>
        </p:nvSpPr>
        <p:spPr>
          <a:ln/>
        </p:spPr>
        <p:txBody>
          <a:bodyPr/>
          <a:lstStyle>
            <a:lvl1pPr>
              <a:defRPr/>
            </a:lvl1pPr>
          </a:lstStyle>
          <a:p>
            <a:pPr>
              <a:defRPr/>
            </a:pPr>
            <a:endParaRPr lang="en-US"/>
          </a:p>
        </p:txBody>
      </p:sp>
      <p:sp>
        <p:nvSpPr>
          <p:cNvPr id="8" name="Rectangle 4"/>
          <p:cNvSpPr>
            <a:spLocks noGrp="1" noChangeArrowheads="1"/>
          </p:cNvSpPr>
          <p:nvPr>
            <p:ph type="ftr" idx="11"/>
          </p:nvPr>
        </p:nvSpPr>
        <p:spPr>
          <a:ln/>
        </p:spPr>
        <p:txBody>
          <a:bodyPr/>
          <a:lstStyle>
            <a:lvl1pPr>
              <a:defRPr/>
            </a:lvl1pPr>
          </a:lstStyle>
          <a:p>
            <a:pPr>
              <a:defRPr/>
            </a:pPr>
            <a:endParaRPr lang="en-US"/>
          </a:p>
        </p:txBody>
      </p:sp>
      <p:sp>
        <p:nvSpPr>
          <p:cNvPr id="9" name="Rectangle 5"/>
          <p:cNvSpPr>
            <a:spLocks noGrp="1" noChangeArrowheads="1"/>
          </p:cNvSpPr>
          <p:nvPr>
            <p:ph type="sldNum" idx="12"/>
          </p:nvPr>
        </p:nvSpPr>
        <p:spPr>
          <a:ln/>
        </p:spPr>
        <p:txBody>
          <a:bodyPr/>
          <a:lstStyle>
            <a:lvl1pPr>
              <a:defRPr/>
            </a:lvl1pPr>
          </a:lstStyle>
          <a:p>
            <a:pPr>
              <a:defRPr/>
            </a:pPr>
            <a:fld id="{D6FF66CC-F319-4F76-8DCC-F2C65801C962}" type="slidenum">
              <a:rPr lang="en-GB"/>
              <a:pPr>
                <a:defRPr/>
              </a:pPr>
              <a:t>‹#›</a:t>
            </a:fld>
            <a:endParaRPr lang="en-GB"/>
          </a:p>
        </p:txBody>
      </p:sp>
    </p:spTree>
    <p:extLst>
      <p:ext uri="{BB962C8B-B14F-4D97-AF65-F5344CB8AC3E}">
        <p14:creationId xmlns:p14="http://schemas.microsoft.com/office/powerpoint/2010/main" val="26995733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867" indent="0">
              <a:buNone/>
              <a:defRPr sz="1200"/>
            </a:lvl2pPr>
            <a:lvl3pPr marL="913737" indent="0">
              <a:buNone/>
              <a:defRPr sz="1000"/>
            </a:lvl3pPr>
            <a:lvl4pPr marL="1370606" indent="0">
              <a:buNone/>
              <a:defRPr sz="900"/>
            </a:lvl4pPr>
            <a:lvl5pPr marL="1827473" indent="0">
              <a:buNone/>
              <a:defRPr sz="900"/>
            </a:lvl5pPr>
            <a:lvl6pPr marL="2284342" indent="0">
              <a:buNone/>
              <a:defRPr sz="900"/>
            </a:lvl6pPr>
            <a:lvl7pPr marL="2741210" indent="0">
              <a:buNone/>
              <a:defRPr sz="900"/>
            </a:lvl7pPr>
            <a:lvl8pPr marL="3198076" indent="0">
              <a:buNone/>
              <a:defRPr sz="900"/>
            </a:lvl8pPr>
            <a:lvl9pPr marL="3654946"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2CAE85B-2041-4DF0-B26E-6C2FA56EF188}"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54760221"/>
      </p:ext>
    </p:extLst>
  </p:cSld>
  <p:clrMapOvr>
    <a:masterClrMapping/>
  </p:clrMapOvr>
  <p:transition advClick="0">
    <p:strips dir="rd"/>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Rectangle 3"/>
          <p:cNvSpPr>
            <a:spLocks noGrp="1" noChangeArrowheads="1"/>
          </p:cNvSpPr>
          <p:nvPr>
            <p:ph type="dt" idx="10"/>
          </p:nvPr>
        </p:nvSpPr>
        <p:spPr>
          <a:ln/>
        </p:spPr>
        <p:txBody>
          <a:bodyPr/>
          <a:lstStyle>
            <a:lvl1pPr>
              <a:defRPr/>
            </a:lvl1pPr>
          </a:lstStyle>
          <a:p>
            <a:pPr>
              <a:defRPr/>
            </a:pPr>
            <a:endParaRPr lang="en-US"/>
          </a:p>
        </p:txBody>
      </p:sp>
      <p:sp>
        <p:nvSpPr>
          <p:cNvPr id="4" name="Rectangle 4"/>
          <p:cNvSpPr>
            <a:spLocks noGrp="1" noChangeArrowheads="1"/>
          </p:cNvSpPr>
          <p:nvPr>
            <p:ph type="ftr" idx="11"/>
          </p:nvPr>
        </p:nvSpPr>
        <p:spPr>
          <a:ln/>
        </p:spPr>
        <p:txBody>
          <a:bodyPr/>
          <a:lstStyle>
            <a:lvl1pPr>
              <a:defRPr/>
            </a:lvl1pPr>
          </a:lstStyle>
          <a:p>
            <a:pPr>
              <a:defRPr/>
            </a:pPr>
            <a:endParaRPr lang="en-US"/>
          </a:p>
        </p:txBody>
      </p:sp>
      <p:sp>
        <p:nvSpPr>
          <p:cNvPr id="5" name="Rectangle 5"/>
          <p:cNvSpPr>
            <a:spLocks noGrp="1" noChangeArrowheads="1"/>
          </p:cNvSpPr>
          <p:nvPr>
            <p:ph type="sldNum" idx="12"/>
          </p:nvPr>
        </p:nvSpPr>
        <p:spPr>
          <a:ln/>
        </p:spPr>
        <p:txBody>
          <a:bodyPr/>
          <a:lstStyle>
            <a:lvl1pPr>
              <a:defRPr/>
            </a:lvl1pPr>
          </a:lstStyle>
          <a:p>
            <a:pPr>
              <a:defRPr/>
            </a:pPr>
            <a:fld id="{7606E49D-C1CA-4DAD-BC35-4477C21A7049}" type="slidenum">
              <a:rPr lang="en-GB"/>
              <a:pPr>
                <a:defRPr/>
              </a:pPr>
              <a:t>‹#›</a:t>
            </a:fld>
            <a:endParaRPr lang="en-GB"/>
          </a:p>
        </p:txBody>
      </p:sp>
    </p:spTree>
    <p:extLst>
      <p:ext uri="{BB962C8B-B14F-4D97-AF65-F5344CB8AC3E}">
        <p14:creationId xmlns:p14="http://schemas.microsoft.com/office/powerpoint/2010/main" val="380003397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US"/>
          </a:p>
        </p:txBody>
      </p:sp>
      <p:sp>
        <p:nvSpPr>
          <p:cNvPr id="3" name="Rectangle 4"/>
          <p:cNvSpPr>
            <a:spLocks noGrp="1" noChangeArrowheads="1"/>
          </p:cNvSpPr>
          <p:nvPr>
            <p:ph type="ftr" idx="11"/>
          </p:nvPr>
        </p:nvSpPr>
        <p:spPr>
          <a:ln/>
        </p:spPr>
        <p:txBody>
          <a:bodyPr/>
          <a:lstStyle>
            <a:lvl1pPr>
              <a:defRPr/>
            </a:lvl1pPr>
          </a:lstStyle>
          <a:p>
            <a:pPr>
              <a:defRPr/>
            </a:pPr>
            <a:endParaRPr lang="en-US"/>
          </a:p>
        </p:txBody>
      </p:sp>
      <p:sp>
        <p:nvSpPr>
          <p:cNvPr id="4" name="Rectangle 5"/>
          <p:cNvSpPr>
            <a:spLocks noGrp="1" noChangeArrowheads="1"/>
          </p:cNvSpPr>
          <p:nvPr>
            <p:ph type="sldNum" idx="12"/>
          </p:nvPr>
        </p:nvSpPr>
        <p:spPr>
          <a:ln/>
        </p:spPr>
        <p:txBody>
          <a:bodyPr/>
          <a:lstStyle>
            <a:lvl1pPr>
              <a:defRPr/>
            </a:lvl1pPr>
          </a:lstStyle>
          <a:p>
            <a:pPr>
              <a:defRPr/>
            </a:pPr>
            <a:fld id="{C9180489-664B-4A44-9D7A-942624D026EE}" type="slidenum">
              <a:rPr lang="en-GB"/>
              <a:pPr>
                <a:defRPr/>
              </a:pPr>
              <a:t>‹#›</a:t>
            </a:fld>
            <a:endParaRPr lang="en-GB"/>
          </a:p>
        </p:txBody>
      </p:sp>
    </p:spTree>
    <p:extLst>
      <p:ext uri="{BB962C8B-B14F-4D97-AF65-F5344CB8AC3E}">
        <p14:creationId xmlns:p14="http://schemas.microsoft.com/office/powerpoint/2010/main" val="220237293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smtClean="0"/>
              <a:t>Click to edit Master title style</a:t>
            </a:r>
            <a:endParaRPr lang="en-IN"/>
          </a:p>
        </p:txBody>
      </p:sp>
      <p:sp>
        <p:nvSpPr>
          <p:cNvPr id="3" name="Content Placeholder 2"/>
          <p:cNvSpPr>
            <a:spLocks noGrp="1"/>
          </p:cNvSpPr>
          <p:nvPr>
            <p:ph idx="1"/>
          </p:nvPr>
        </p:nvSpPr>
        <p:spPr>
          <a:xfrm>
            <a:off x="3575525" y="273633"/>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920" y="1434501"/>
            <a:ext cx="3008160" cy="4692013"/>
          </a:xfrm>
        </p:spPr>
        <p:txBody>
          <a:bodyPr/>
          <a:lstStyle>
            <a:lvl1pPr marL="0" indent="0">
              <a:buNone/>
              <a:defRPr sz="1300"/>
            </a:lvl1pPr>
            <a:lvl2pPr marL="410025" indent="0">
              <a:buNone/>
              <a:defRPr sz="1100"/>
            </a:lvl2pPr>
            <a:lvl3pPr marL="820040" indent="0">
              <a:buNone/>
              <a:defRPr sz="900"/>
            </a:lvl3pPr>
            <a:lvl4pPr marL="1230086" indent="0">
              <a:buNone/>
              <a:defRPr sz="800"/>
            </a:lvl4pPr>
            <a:lvl5pPr marL="1640092" indent="0">
              <a:buNone/>
              <a:defRPr sz="800"/>
            </a:lvl5pPr>
            <a:lvl6pPr marL="2050102" indent="0">
              <a:buNone/>
              <a:defRPr sz="800"/>
            </a:lvl6pPr>
            <a:lvl7pPr marL="2460144" indent="0">
              <a:buNone/>
              <a:defRPr sz="800"/>
            </a:lvl7pPr>
            <a:lvl8pPr marL="2870161" indent="0">
              <a:buNone/>
              <a:defRPr sz="800"/>
            </a:lvl8pPr>
            <a:lvl9pPr marL="3280184" indent="0">
              <a:buNone/>
              <a:defRPr sz="8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C1232829-854D-4365-8676-AF9247CB6430}" type="slidenum">
              <a:rPr lang="en-GB"/>
              <a:pPr>
                <a:defRPr/>
              </a:pPr>
              <a:t>‹#›</a:t>
            </a:fld>
            <a:endParaRPr lang="en-GB"/>
          </a:p>
        </p:txBody>
      </p:sp>
    </p:spTree>
    <p:extLst>
      <p:ext uri="{BB962C8B-B14F-4D97-AF65-F5344CB8AC3E}">
        <p14:creationId xmlns:p14="http://schemas.microsoft.com/office/powerpoint/2010/main" val="378778503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5" y="4800026"/>
            <a:ext cx="5486400" cy="567420"/>
          </a:xfrm>
        </p:spPr>
        <p:txBody>
          <a:bodyPr anchor="b"/>
          <a:lstStyle>
            <a:lvl1pPr algn="l">
              <a:defRPr sz="1800" b="1"/>
            </a:lvl1pPr>
          </a:lstStyle>
          <a:p>
            <a:r>
              <a:rPr lang="en-US" smtClean="0"/>
              <a:t>Click to edit Master title style</a:t>
            </a:r>
            <a:endParaRPr lang="en-IN"/>
          </a:p>
        </p:txBody>
      </p:sp>
      <p:sp>
        <p:nvSpPr>
          <p:cNvPr id="3" name="Picture Placeholder 2"/>
          <p:cNvSpPr>
            <a:spLocks noGrp="1"/>
          </p:cNvSpPr>
          <p:nvPr>
            <p:ph type="pic" idx="1"/>
          </p:nvPr>
        </p:nvSpPr>
        <p:spPr>
          <a:xfrm>
            <a:off x="1792805" y="612065"/>
            <a:ext cx="5486400" cy="4115952"/>
          </a:xfrm>
        </p:spPr>
        <p:txBody>
          <a:bodyPr/>
          <a:lstStyle>
            <a:lvl1pPr marL="0" indent="0">
              <a:buNone/>
              <a:defRPr sz="2900"/>
            </a:lvl1pPr>
            <a:lvl2pPr marL="410025" indent="0">
              <a:buNone/>
              <a:defRPr sz="2500"/>
            </a:lvl2pPr>
            <a:lvl3pPr marL="820040" indent="0">
              <a:buNone/>
              <a:defRPr sz="2200"/>
            </a:lvl3pPr>
            <a:lvl4pPr marL="1230086" indent="0">
              <a:buNone/>
              <a:defRPr sz="1800"/>
            </a:lvl4pPr>
            <a:lvl5pPr marL="1640092" indent="0">
              <a:buNone/>
              <a:defRPr sz="1800"/>
            </a:lvl5pPr>
            <a:lvl6pPr marL="2050102" indent="0">
              <a:buNone/>
              <a:defRPr sz="1800"/>
            </a:lvl6pPr>
            <a:lvl7pPr marL="2460144" indent="0">
              <a:buNone/>
              <a:defRPr sz="1800"/>
            </a:lvl7pPr>
            <a:lvl8pPr marL="2870161" indent="0">
              <a:buNone/>
              <a:defRPr sz="1800"/>
            </a:lvl8pPr>
            <a:lvl9pPr marL="3280184" indent="0">
              <a:buNone/>
              <a:defRPr sz="1800"/>
            </a:lvl9pPr>
          </a:lstStyle>
          <a:p>
            <a:pPr lvl="0"/>
            <a:endParaRPr lang="en-IN" noProof="0" smtClean="0"/>
          </a:p>
        </p:txBody>
      </p:sp>
      <p:sp>
        <p:nvSpPr>
          <p:cNvPr id="4" name="Text Placeholder 3"/>
          <p:cNvSpPr>
            <a:spLocks noGrp="1"/>
          </p:cNvSpPr>
          <p:nvPr>
            <p:ph type="body" sz="half" idx="2"/>
          </p:nvPr>
        </p:nvSpPr>
        <p:spPr>
          <a:xfrm>
            <a:off x="1792805" y="5367444"/>
            <a:ext cx="5486400" cy="805044"/>
          </a:xfrm>
        </p:spPr>
        <p:txBody>
          <a:bodyPr/>
          <a:lstStyle>
            <a:lvl1pPr marL="0" indent="0">
              <a:buNone/>
              <a:defRPr sz="1300"/>
            </a:lvl1pPr>
            <a:lvl2pPr marL="410025" indent="0">
              <a:buNone/>
              <a:defRPr sz="1100"/>
            </a:lvl2pPr>
            <a:lvl3pPr marL="820040" indent="0">
              <a:buNone/>
              <a:defRPr sz="900"/>
            </a:lvl3pPr>
            <a:lvl4pPr marL="1230086" indent="0">
              <a:buNone/>
              <a:defRPr sz="800"/>
            </a:lvl4pPr>
            <a:lvl5pPr marL="1640092" indent="0">
              <a:buNone/>
              <a:defRPr sz="800"/>
            </a:lvl5pPr>
            <a:lvl6pPr marL="2050102" indent="0">
              <a:buNone/>
              <a:defRPr sz="800"/>
            </a:lvl6pPr>
            <a:lvl7pPr marL="2460144" indent="0">
              <a:buNone/>
              <a:defRPr sz="800"/>
            </a:lvl7pPr>
            <a:lvl8pPr marL="2870161" indent="0">
              <a:buNone/>
              <a:defRPr sz="800"/>
            </a:lvl8pPr>
            <a:lvl9pPr marL="3280184" indent="0">
              <a:buNone/>
              <a:defRPr sz="8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B67B982D-4A48-45D5-855E-227E032DC4E4}" type="slidenum">
              <a:rPr lang="en-GB"/>
              <a:pPr>
                <a:defRPr/>
              </a:pPr>
              <a:t>‹#›</a:t>
            </a:fld>
            <a:endParaRPr lang="en-GB"/>
          </a:p>
        </p:txBody>
      </p:sp>
    </p:spTree>
    <p:extLst>
      <p:ext uri="{BB962C8B-B14F-4D97-AF65-F5344CB8AC3E}">
        <p14:creationId xmlns:p14="http://schemas.microsoft.com/office/powerpoint/2010/main" val="354291617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430E5419-EEDF-4B40-B740-8ADF01E717D6}" type="slidenum">
              <a:rPr lang="en-GB"/>
              <a:pPr>
                <a:defRPr/>
              </a:pPr>
              <a:t>‹#›</a:t>
            </a:fld>
            <a:endParaRPr lang="en-GB"/>
          </a:p>
        </p:txBody>
      </p:sp>
    </p:spTree>
    <p:extLst>
      <p:ext uri="{BB962C8B-B14F-4D97-AF65-F5344CB8AC3E}">
        <p14:creationId xmlns:p14="http://schemas.microsoft.com/office/powerpoint/2010/main" val="52483056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6641" y="243414"/>
            <a:ext cx="2046240" cy="10357567"/>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6480" y="243414"/>
            <a:ext cx="6001920" cy="1035756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41DA8E3A-2E6A-4167-9C14-49BDF284D1FC}" type="slidenum">
              <a:rPr lang="en-GB"/>
              <a:pPr>
                <a:defRPr/>
              </a:pPr>
              <a:t>‹#›</a:t>
            </a:fld>
            <a:endParaRPr lang="en-GB"/>
          </a:p>
        </p:txBody>
      </p:sp>
    </p:spTree>
    <p:extLst>
      <p:ext uri="{BB962C8B-B14F-4D97-AF65-F5344CB8AC3E}">
        <p14:creationId xmlns:p14="http://schemas.microsoft.com/office/powerpoint/2010/main" val="361032159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80E12E1-6D98-4B00-8347-EA66E397FDCC}" type="datetime1">
              <a:rPr lang="en-US">
                <a:solidFill>
                  <a:prstClr val="black">
                    <a:tint val="75000"/>
                  </a:prstClr>
                </a:solidFill>
              </a:rPr>
              <a:pPr>
                <a:defRPr/>
              </a:pPr>
              <a:t>5/15/2019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154DCBA-892F-44CF-9EE1-108F25990B6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7001559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80E12E1-6D98-4B00-8347-EA66E397FDCC}" type="datetime1">
              <a:rPr lang="en-US">
                <a:solidFill>
                  <a:prstClr val="black">
                    <a:tint val="75000"/>
                  </a:prstClr>
                </a:solidFill>
              </a:rPr>
              <a:pPr>
                <a:defRPr/>
              </a:pPr>
              <a:t>5/15/2019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3C0EE06-E5C0-4AA5-93C2-2991F51F3B3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1598712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80E12E1-6D98-4B00-8347-EA66E397FDCC}" type="datetime1">
              <a:rPr lang="en-US">
                <a:solidFill>
                  <a:prstClr val="black">
                    <a:tint val="75000"/>
                  </a:prstClr>
                </a:solidFill>
              </a:rPr>
              <a:pPr>
                <a:defRPr/>
              </a:pPr>
              <a:t>5/15/2019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E41642C-734B-47A4-897B-7389882CDC7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1838998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80E12E1-6D98-4B00-8347-EA66E397FDCC}" type="datetime1">
              <a:rPr lang="en-US">
                <a:solidFill>
                  <a:prstClr val="black">
                    <a:tint val="75000"/>
                  </a:prstClr>
                </a:solidFill>
              </a:rPr>
              <a:pPr>
                <a:defRPr/>
              </a:pPr>
              <a:t>5/15/2019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6A464B2-9A1E-4F72-8CF8-301E7787160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508027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67" indent="0">
              <a:buNone/>
              <a:defRPr sz="2800"/>
            </a:lvl2pPr>
            <a:lvl3pPr marL="913737" indent="0">
              <a:buNone/>
              <a:defRPr sz="2400"/>
            </a:lvl3pPr>
            <a:lvl4pPr marL="1370606" indent="0">
              <a:buNone/>
              <a:defRPr sz="2000"/>
            </a:lvl4pPr>
            <a:lvl5pPr marL="1827473" indent="0">
              <a:buNone/>
              <a:defRPr sz="2000"/>
            </a:lvl5pPr>
            <a:lvl6pPr marL="2284342" indent="0">
              <a:buNone/>
              <a:defRPr sz="2000"/>
            </a:lvl6pPr>
            <a:lvl7pPr marL="2741210" indent="0">
              <a:buNone/>
              <a:defRPr sz="2000"/>
            </a:lvl7pPr>
            <a:lvl8pPr marL="3198076" indent="0">
              <a:buNone/>
              <a:defRPr sz="2000"/>
            </a:lvl8pPr>
            <a:lvl9pPr marL="3654946"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67" indent="0">
              <a:buNone/>
              <a:defRPr sz="1200"/>
            </a:lvl2pPr>
            <a:lvl3pPr marL="913737" indent="0">
              <a:buNone/>
              <a:defRPr sz="1000"/>
            </a:lvl3pPr>
            <a:lvl4pPr marL="1370606" indent="0">
              <a:buNone/>
              <a:defRPr sz="900"/>
            </a:lvl4pPr>
            <a:lvl5pPr marL="1827473" indent="0">
              <a:buNone/>
              <a:defRPr sz="900"/>
            </a:lvl5pPr>
            <a:lvl6pPr marL="2284342" indent="0">
              <a:buNone/>
              <a:defRPr sz="900"/>
            </a:lvl6pPr>
            <a:lvl7pPr marL="2741210" indent="0">
              <a:buNone/>
              <a:defRPr sz="900"/>
            </a:lvl7pPr>
            <a:lvl8pPr marL="3198076" indent="0">
              <a:buNone/>
              <a:defRPr sz="900"/>
            </a:lvl8pPr>
            <a:lvl9pPr marL="3654946"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D35A3737-73B3-4BE6-9F11-903266ED2F59}"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58642790"/>
      </p:ext>
    </p:extLst>
  </p:cSld>
  <p:clrMapOvr>
    <a:masterClrMapping/>
  </p:clrMapOvr>
  <p:transition advClick="0">
    <p:strips dir="rd"/>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80E12E1-6D98-4B00-8347-EA66E397FDCC}" type="datetime1">
              <a:rPr lang="en-US">
                <a:solidFill>
                  <a:prstClr val="black">
                    <a:tint val="75000"/>
                  </a:prstClr>
                </a:solidFill>
              </a:rPr>
              <a:pPr>
                <a:defRPr/>
              </a:pPr>
              <a:t>5/15/2019</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D088EAC-0F43-43C3-9335-3E830726023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6593319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20000"/>
                    <a:lumOff val="80000"/>
                  </a:schemeClr>
                </a:solidFill>
              </a:defRPr>
            </a:lvl1p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080E12E1-6D98-4B00-8347-EA66E397FDCC}" type="datetime1">
              <a:rPr lang="en-US">
                <a:solidFill>
                  <a:prstClr val="black">
                    <a:tint val="75000"/>
                  </a:prstClr>
                </a:solidFill>
              </a:rPr>
              <a:pPr>
                <a:defRPr/>
              </a:pPr>
              <a:t>5/15/2019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79FFB64-473B-41AB-858B-98DC592F598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4176839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80E12E1-6D98-4B00-8347-EA66E397FDCC}" type="datetime1">
              <a:rPr lang="en-US">
                <a:solidFill>
                  <a:prstClr val="black">
                    <a:tint val="75000"/>
                  </a:prstClr>
                </a:solidFill>
              </a:rPr>
              <a:pPr>
                <a:defRPr/>
              </a:pPr>
              <a:t>5/15/2019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48EAF58-0A39-41E3-BCA5-5A60596D65E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5834480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80E12E1-6D98-4B00-8347-EA66E397FDCC}" type="datetime1">
              <a:rPr lang="en-US">
                <a:solidFill>
                  <a:prstClr val="black">
                    <a:tint val="75000"/>
                  </a:prstClr>
                </a:solidFill>
              </a:rPr>
              <a:pPr>
                <a:defRPr/>
              </a:pPr>
              <a:t>5/15/2019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984E5BE-2CBA-451B-A608-E69E920B43F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3593562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80E12E1-6D98-4B00-8347-EA66E397FDCC}" type="datetime1">
              <a:rPr lang="en-US">
                <a:solidFill>
                  <a:prstClr val="black">
                    <a:tint val="75000"/>
                  </a:prstClr>
                </a:solidFill>
              </a:rPr>
              <a:pPr>
                <a:defRPr/>
              </a:pPr>
              <a:t>5/15/2019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7322236-8A0F-4B38-95B2-EF771613466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4826339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80E12E1-6D98-4B00-8347-EA66E397FDCC}" type="datetime1">
              <a:rPr lang="en-US">
                <a:solidFill>
                  <a:prstClr val="black">
                    <a:tint val="75000"/>
                  </a:prstClr>
                </a:solidFill>
              </a:rPr>
              <a:pPr>
                <a:defRPr/>
              </a:pPr>
              <a:t>5/15/2019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D13FD4D-3DE5-4700-B84D-74881A07802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4216528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6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80E12E1-6D98-4B00-8347-EA66E397FDCC}" type="datetime1">
              <a:rPr lang="en-US">
                <a:solidFill>
                  <a:prstClr val="black">
                    <a:tint val="75000"/>
                  </a:prstClr>
                </a:solidFill>
              </a:rPr>
              <a:pPr>
                <a:defRPr/>
              </a:pPr>
              <a:t>5/15/2019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0936259-D1B6-4FB9-BE97-47E7D34867B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5124648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GB"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9924229A-1DA8-134C-97B6-716B6277F9A5}" type="datetimeFigureOut">
              <a:rPr lang="en-US" smtClean="0">
                <a:solidFill>
                  <a:prstClr val="black">
                    <a:tint val="75000"/>
                  </a:prstClr>
                </a:solidFill>
              </a:rPr>
              <a:pPr/>
              <a:t>5/15/2019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1D3450-024E-D441-AEE0-3568EDD928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4643476"/>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924229A-1DA8-134C-97B6-716B6277F9A5}" type="datetimeFigureOut">
              <a:rPr lang="en-US" smtClean="0">
                <a:solidFill>
                  <a:prstClr val="black">
                    <a:tint val="75000"/>
                  </a:prstClr>
                </a:solidFill>
              </a:rPr>
              <a:pPr/>
              <a:t>5/15/2019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1D3450-024E-D441-AEE0-3568EDD928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475309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GB" smtClean="0"/>
              <a:t>Click to edit Master title style</a:t>
            </a:r>
            <a:endParaRPr lang="en-US"/>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9924229A-1DA8-134C-97B6-716B6277F9A5}" type="datetimeFigureOut">
              <a:rPr lang="en-US" smtClean="0">
                <a:solidFill>
                  <a:prstClr val="black">
                    <a:tint val="75000"/>
                  </a:prstClr>
                </a:solidFill>
              </a:rPr>
              <a:pPr/>
              <a:t>5/15/2019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1D3450-024E-D441-AEE0-3568EDD928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03230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83DD670-D43A-4D44-BB06-24AA943E8A21}"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67586103"/>
      </p:ext>
    </p:extLst>
  </p:cSld>
  <p:clrMapOvr>
    <a:masterClrMapping/>
  </p:clrMapOvr>
  <p:transition advClick="0">
    <p:strips dir="rd"/>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9924229A-1DA8-134C-97B6-716B6277F9A5}" type="datetimeFigureOut">
              <a:rPr lang="en-US" smtClean="0">
                <a:solidFill>
                  <a:prstClr val="black">
                    <a:tint val="75000"/>
                  </a:prstClr>
                </a:solidFill>
              </a:rPr>
              <a:pPr/>
              <a:t>5/15/2019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1D3450-024E-D441-AEE0-3568EDD928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331693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GB"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9924229A-1DA8-134C-97B6-716B6277F9A5}" type="datetimeFigureOut">
              <a:rPr lang="en-US" smtClean="0">
                <a:solidFill>
                  <a:prstClr val="black">
                    <a:tint val="75000"/>
                  </a:prstClr>
                </a:solidFill>
              </a:rPr>
              <a:pPr/>
              <a:t>5/15/2019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A1D3450-024E-D441-AEE0-3568EDD928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256926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9924229A-1DA8-134C-97B6-716B6277F9A5}" type="datetimeFigureOut">
              <a:rPr lang="en-US" smtClean="0">
                <a:solidFill>
                  <a:prstClr val="black">
                    <a:tint val="75000"/>
                  </a:prstClr>
                </a:solidFill>
              </a:rPr>
              <a:pPr/>
              <a:t>5/15/2019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1D3450-024E-D441-AEE0-3568EDD928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299465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24229A-1DA8-134C-97B6-716B6277F9A5}" type="datetimeFigureOut">
              <a:rPr lang="en-US" smtClean="0">
                <a:solidFill>
                  <a:prstClr val="black">
                    <a:tint val="75000"/>
                  </a:prstClr>
                </a:solidFill>
              </a:rPr>
              <a:pPr/>
              <a:t>5/15/2019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1D3450-024E-D441-AEE0-3568EDD928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893209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smtClean="0"/>
              <a:t>Click to edit Master title style</a:t>
            </a:r>
            <a:endParaRPr lang="en-US"/>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924229A-1DA8-134C-97B6-716B6277F9A5}" type="datetimeFigureOut">
              <a:rPr lang="en-US" smtClean="0">
                <a:solidFill>
                  <a:prstClr val="black">
                    <a:tint val="75000"/>
                  </a:prstClr>
                </a:solidFill>
              </a:rPr>
              <a:pPr/>
              <a:t>5/15/2019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1D3450-024E-D441-AEE0-3568EDD928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770652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smtClean="0"/>
              <a:t>Click to edit Master title style</a:t>
            </a:r>
            <a:endParaRPr lang="en-US"/>
          </a:p>
        </p:txBody>
      </p:sp>
      <p:sp>
        <p:nvSpPr>
          <p:cNvPr id="3" name="Picture Placeholder 2"/>
          <p:cNvSpPr>
            <a:spLocks noGrp="1"/>
          </p:cNvSpPr>
          <p:nvPr>
            <p:ph type="pic" idx="1"/>
          </p:nvPr>
        </p:nvSpPr>
        <p:spPr>
          <a:xfrm>
            <a:off x="3887391" y="987428"/>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924229A-1DA8-134C-97B6-716B6277F9A5}" type="datetimeFigureOut">
              <a:rPr lang="en-US" smtClean="0">
                <a:solidFill>
                  <a:prstClr val="black">
                    <a:tint val="75000"/>
                  </a:prstClr>
                </a:solidFill>
              </a:rPr>
              <a:pPr/>
              <a:t>5/15/2019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1D3450-024E-D441-AEE0-3568EDD928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531496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924229A-1DA8-134C-97B6-716B6277F9A5}" type="datetimeFigureOut">
              <a:rPr lang="en-US" smtClean="0">
                <a:solidFill>
                  <a:prstClr val="black">
                    <a:tint val="75000"/>
                  </a:prstClr>
                </a:solidFill>
              </a:rPr>
              <a:pPr/>
              <a:t>5/15/2019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1D3450-024E-D441-AEE0-3568EDD928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51655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924229A-1DA8-134C-97B6-716B6277F9A5}" type="datetimeFigureOut">
              <a:rPr lang="en-US" smtClean="0">
                <a:solidFill>
                  <a:prstClr val="black">
                    <a:tint val="75000"/>
                  </a:prstClr>
                </a:solidFill>
              </a:rPr>
              <a:pPr/>
              <a:t>5/15/2019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1D3450-024E-D441-AEE0-3568EDD928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539963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Default CGD">
    <p:spTree>
      <p:nvGrpSpPr>
        <p:cNvPr id="1" name=""/>
        <p:cNvGrpSpPr/>
        <p:nvPr/>
      </p:nvGrpSpPr>
      <p:grpSpPr>
        <a:xfrm>
          <a:off x="0" y="0"/>
          <a:ext cx="0" cy="0"/>
          <a:chOff x="0" y="0"/>
          <a:chExt cx="0" cy="0"/>
        </a:xfrm>
      </p:grpSpPr>
      <p:sp>
        <p:nvSpPr>
          <p:cNvPr id="2" name="Rectangle 1"/>
          <p:cNvSpPr/>
          <p:nvPr userDrawn="1"/>
        </p:nvSpPr>
        <p:spPr>
          <a:xfrm>
            <a:off x="0" y="6233576"/>
            <a:ext cx="9144000" cy="624427"/>
          </a:xfrm>
          <a:prstGeom prst="rect">
            <a:avLst/>
          </a:prstGeom>
          <a:solidFill>
            <a:srgbClr val="3173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r>
              <a:rPr lang="en-US" sz="2000" dirty="0" smtClean="0">
                <a:solidFill>
                  <a:prstClr val="white"/>
                </a:solidFill>
                <a:latin typeface="Verdana" charset="0"/>
                <a:ea typeface="Verdana" charset="0"/>
                <a:cs typeface="Verdana" charset="0"/>
              </a:rPr>
              <a:t>Belmont Forum Asia-Pacific Info Day						            	</a:t>
            </a:r>
            <a:endParaRPr lang="en-US" sz="2000" dirty="0">
              <a:solidFill>
                <a:prstClr val="white"/>
              </a:solidFill>
              <a:latin typeface="Verdana" charset="0"/>
              <a:ea typeface="Verdana" charset="0"/>
              <a:cs typeface="Verdana" charset="0"/>
            </a:endParaRPr>
          </a:p>
        </p:txBody>
      </p:sp>
      <p:sp>
        <p:nvSpPr>
          <p:cNvPr id="3" name="TextBox 2"/>
          <p:cNvSpPr txBox="1"/>
          <p:nvPr userDrawn="1"/>
        </p:nvSpPr>
        <p:spPr>
          <a:xfrm>
            <a:off x="6597406" y="6324187"/>
            <a:ext cx="2494722" cy="757130"/>
          </a:xfrm>
          <a:prstGeom prst="rect">
            <a:avLst/>
          </a:prstGeom>
          <a:noFill/>
        </p:spPr>
        <p:txBody>
          <a:bodyPr wrap="square" rtlCol="0">
            <a:spAutoFit/>
          </a:bodyPr>
          <a:lstStyle/>
          <a:p>
            <a:pPr algn="r" fontAlgn="auto">
              <a:spcBef>
                <a:spcPts val="0"/>
              </a:spcBef>
              <a:spcAft>
                <a:spcPts val="0"/>
              </a:spcAft>
            </a:pPr>
            <a:r>
              <a:rPr lang="en-GB" sz="2160" smtClean="0">
                <a:solidFill>
                  <a:prstClr val="white"/>
                </a:solidFill>
                <a:latin typeface="Verdana" charset="0"/>
                <a:ea typeface="Verdana" charset="0"/>
                <a:cs typeface="Verdana" charset="0"/>
              </a:rPr>
              <a:t>27 </a:t>
            </a:r>
            <a:r>
              <a:rPr lang="en-GB" sz="2160" dirty="0" smtClean="0">
                <a:solidFill>
                  <a:prstClr val="white"/>
                </a:solidFill>
                <a:latin typeface="Verdana" charset="0"/>
                <a:ea typeface="Verdana" charset="0"/>
                <a:cs typeface="Verdana" charset="0"/>
              </a:rPr>
              <a:t>October 2017</a:t>
            </a:r>
            <a:endParaRPr lang="en-GB" sz="2160" dirty="0">
              <a:solidFill>
                <a:prstClr val="white"/>
              </a:solidFill>
              <a:latin typeface="Verdana" charset="0"/>
              <a:ea typeface="Verdana" charset="0"/>
              <a:cs typeface="Verdana" charset="0"/>
            </a:endParaRPr>
          </a:p>
        </p:txBody>
      </p:sp>
    </p:spTree>
    <p:extLst>
      <p:ext uri="{BB962C8B-B14F-4D97-AF65-F5344CB8AC3E}">
        <p14:creationId xmlns:p14="http://schemas.microsoft.com/office/powerpoint/2010/main" val="1054885297"/>
      </p:ext>
    </p:extLst>
  </p:cSld>
  <p:clrMapOvr>
    <a:masterClrMapping/>
  </p:clrMapOvr>
  <p:transition spd="med"/>
  <p:timing>
    <p:tnLst>
      <p:par>
        <p:cTn id="1" dur="indefinite" restart="never" nodeType="tmRoot"/>
      </p:par>
    </p:tnLst>
  </p:timing>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GB"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9924229A-1DA8-134C-97B6-716B6277F9A5}" type="datetimeFigureOut">
              <a:rPr lang="en-US" smtClean="0">
                <a:solidFill>
                  <a:prstClr val="black">
                    <a:tint val="75000"/>
                  </a:prstClr>
                </a:solidFill>
              </a:rPr>
              <a:pPr/>
              <a:t>5/15/2019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1D3450-024E-D441-AEE0-3568EDD928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10620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73"/>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5A6F41C8-5974-4F80-863F-52CF0FCFE31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78415927"/>
      </p:ext>
    </p:extLst>
  </p:cSld>
  <p:clrMapOvr>
    <a:masterClrMapping/>
  </p:clrMapOvr>
  <p:transition advClick="0">
    <p:strips dir="rd"/>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924229A-1DA8-134C-97B6-716B6277F9A5}" type="datetimeFigureOut">
              <a:rPr lang="en-US" smtClean="0">
                <a:solidFill>
                  <a:prstClr val="black">
                    <a:tint val="75000"/>
                  </a:prstClr>
                </a:solidFill>
              </a:rPr>
              <a:pPr/>
              <a:t>5/15/2019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1D3450-024E-D441-AEE0-3568EDD928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70462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GB" smtClean="0"/>
              <a:t>Click to edit Master title style</a:t>
            </a:r>
            <a:endParaRPr lang="en-US"/>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9924229A-1DA8-134C-97B6-716B6277F9A5}" type="datetimeFigureOut">
              <a:rPr lang="en-US" smtClean="0">
                <a:solidFill>
                  <a:prstClr val="black">
                    <a:tint val="75000"/>
                  </a:prstClr>
                </a:solidFill>
              </a:rPr>
              <a:pPr/>
              <a:t>5/15/2019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1D3450-024E-D441-AEE0-3568EDD928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996586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9924229A-1DA8-134C-97B6-716B6277F9A5}" type="datetimeFigureOut">
              <a:rPr lang="en-US" smtClean="0">
                <a:solidFill>
                  <a:prstClr val="black">
                    <a:tint val="75000"/>
                  </a:prstClr>
                </a:solidFill>
              </a:rPr>
              <a:pPr/>
              <a:t>5/15/2019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1D3450-024E-D441-AEE0-3568EDD928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083125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GB"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9924229A-1DA8-134C-97B6-716B6277F9A5}" type="datetimeFigureOut">
              <a:rPr lang="en-US" smtClean="0">
                <a:solidFill>
                  <a:prstClr val="black">
                    <a:tint val="75000"/>
                  </a:prstClr>
                </a:solidFill>
              </a:rPr>
              <a:pPr/>
              <a:t>5/15/2019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A1D3450-024E-D441-AEE0-3568EDD928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365824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9924229A-1DA8-134C-97B6-716B6277F9A5}" type="datetimeFigureOut">
              <a:rPr lang="en-US" smtClean="0">
                <a:solidFill>
                  <a:prstClr val="black">
                    <a:tint val="75000"/>
                  </a:prstClr>
                </a:solidFill>
              </a:rPr>
              <a:pPr/>
              <a:t>5/15/2019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1D3450-024E-D441-AEE0-3568EDD928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89772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24229A-1DA8-134C-97B6-716B6277F9A5}" type="datetimeFigureOut">
              <a:rPr lang="en-US" smtClean="0">
                <a:solidFill>
                  <a:prstClr val="black">
                    <a:tint val="75000"/>
                  </a:prstClr>
                </a:solidFill>
              </a:rPr>
              <a:pPr/>
              <a:t>5/15/2019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1D3450-024E-D441-AEE0-3568EDD928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093714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smtClean="0"/>
              <a:t>Click to edit Master title style</a:t>
            </a:r>
            <a:endParaRPr lang="en-US"/>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924229A-1DA8-134C-97B6-716B6277F9A5}" type="datetimeFigureOut">
              <a:rPr lang="en-US" smtClean="0">
                <a:solidFill>
                  <a:prstClr val="black">
                    <a:tint val="75000"/>
                  </a:prstClr>
                </a:solidFill>
              </a:rPr>
              <a:pPr/>
              <a:t>5/15/2019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1D3450-024E-D441-AEE0-3568EDD928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232087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smtClean="0"/>
              <a:t>Click to edit Master title style</a:t>
            </a:r>
            <a:endParaRPr lang="en-US"/>
          </a:p>
        </p:txBody>
      </p:sp>
      <p:sp>
        <p:nvSpPr>
          <p:cNvPr id="3" name="Picture Placeholder 2"/>
          <p:cNvSpPr>
            <a:spLocks noGrp="1"/>
          </p:cNvSpPr>
          <p:nvPr>
            <p:ph type="pic" idx="1"/>
          </p:nvPr>
        </p:nvSpPr>
        <p:spPr>
          <a:xfrm>
            <a:off x="3887391" y="987428"/>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924229A-1DA8-134C-97B6-716B6277F9A5}" type="datetimeFigureOut">
              <a:rPr lang="en-US" smtClean="0">
                <a:solidFill>
                  <a:prstClr val="black">
                    <a:tint val="75000"/>
                  </a:prstClr>
                </a:solidFill>
              </a:rPr>
              <a:pPr/>
              <a:t>5/15/2019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1D3450-024E-D441-AEE0-3568EDD928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819944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924229A-1DA8-134C-97B6-716B6277F9A5}" type="datetimeFigureOut">
              <a:rPr lang="en-US" smtClean="0">
                <a:solidFill>
                  <a:prstClr val="black">
                    <a:tint val="75000"/>
                  </a:prstClr>
                </a:solidFill>
              </a:rPr>
              <a:pPr/>
              <a:t>5/15/2019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1D3450-024E-D441-AEE0-3568EDD928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970118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924229A-1DA8-134C-97B6-716B6277F9A5}" type="datetimeFigureOut">
              <a:rPr lang="en-US" smtClean="0">
                <a:solidFill>
                  <a:prstClr val="black">
                    <a:tint val="75000"/>
                  </a:prstClr>
                </a:solidFill>
              </a:rPr>
              <a:pPr/>
              <a:t>5/15/2019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1D3450-024E-D441-AEE0-3568EDD928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43295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6"/>
            <a:ext cx="8229600" cy="4525963"/>
          </a:xfrm>
        </p:spPr>
        <p:txBody>
          <a:bodyPr/>
          <a:lstStyle/>
          <a:p>
            <a:pPr lvl="0"/>
            <a:endParaRPr lang="en-US" noProof="0" smtClean="0"/>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0AC8659-A216-40F3-B9AD-16348C271420}"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82684280"/>
      </p:ext>
    </p:extLst>
  </p:cSld>
  <p:clrMapOvr>
    <a:masterClrMapping/>
  </p:clrMapOvr>
  <p:transition advClick="0">
    <p:strips dir="rd"/>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Default CGD">
    <p:spTree>
      <p:nvGrpSpPr>
        <p:cNvPr id="1" name=""/>
        <p:cNvGrpSpPr/>
        <p:nvPr/>
      </p:nvGrpSpPr>
      <p:grpSpPr>
        <a:xfrm>
          <a:off x="0" y="0"/>
          <a:ext cx="0" cy="0"/>
          <a:chOff x="0" y="0"/>
          <a:chExt cx="0" cy="0"/>
        </a:xfrm>
      </p:grpSpPr>
      <p:sp>
        <p:nvSpPr>
          <p:cNvPr id="2" name="Rectangle 1"/>
          <p:cNvSpPr/>
          <p:nvPr userDrawn="1"/>
        </p:nvSpPr>
        <p:spPr>
          <a:xfrm>
            <a:off x="0" y="6233576"/>
            <a:ext cx="9144000" cy="624427"/>
          </a:xfrm>
          <a:prstGeom prst="rect">
            <a:avLst/>
          </a:prstGeom>
          <a:solidFill>
            <a:srgbClr val="3173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r>
              <a:rPr lang="en-US" sz="2000" dirty="0" smtClean="0">
                <a:solidFill>
                  <a:prstClr val="white"/>
                </a:solidFill>
                <a:latin typeface="Verdana" charset="0"/>
                <a:ea typeface="Verdana" charset="0"/>
                <a:cs typeface="Verdana" charset="0"/>
              </a:rPr>
              <a:t>Belmont Forum Asia-Pacific Info Day						            	</a:t>
            </a:r>
            <a:endParaRPr lang="en-US" sz="2000" dirty="0">
              <a:solidFill>
                <a:prstClr val="white"/>
              </a:solidFill>
              <a:latin typeface="Verdana" charset="0"/>
              <a:ea typeface="Verdana" charset="0"/>
              <a:cs typeface="Verdana" charset="0"/>
            </a:endParaRPr>
          </a:p>
        </p:txBody>
      </p:sp>
      <p:sp>
        <p:nvSpPr>
          <p:cNvPr id="3" name="TextBox 2"/>
          <p:cNvSpPr txBox="1"/>
          <p:nvPr userDrawn="1"/>
        </p:nvSpPr>
        <p:spPr>
          <a:xfrm>
            <a:off x="6597406" y="6324187"/>
            <a:ext cx="2494722" cy="757130"/>
          </a:xfrm>
          <a:prstGeom prst="rect">
            <a:avLst/>
          </a:prstGeom>
          <a:noFill/>
        </p:spPr>
        <p:txBody>
          <a:bodyPr wrap="square" rtlCol="0">
            <a:spAutoFit/>
          </a:bodyPr>
          <a:lstStyle/>
          <a:p>
            <a:pPr algn="r" fontAlgn="auto">
              <a:spcBef>
                <a:spcPts val="0"/>
              </a:spcBef>
              <a:spcAft>
                <a:spcPts val="0"/>
              </a:spcAft>
            </a:pPr>
            <a:r>
              <a:rPr lang="en-GB" sz="2160" smtClean="0">
                <a:solidFill>
                  <a:prstClr val="white"/>
                </a:solidFill>
                <a:latin typeface="Verdana" charset="0"/>
                <a:ea typeface="Verdana" charset="0"/>
                <a:cs typeface="Verdana" charset="0"/>
              </a:rPr>
              <a:t>27 </a:t>
            </a:r>
            <a:r>
              <a:rPr lang="en-GB" sz="2160" dirty="0" smtClean="0">
                <a:solidFill>
                  <a:prstClr val="white"/>
                </a:solidFill>
                <a:latin typeface="Verdana" charset="0"/>
                <a:ea typeface="Verdana" charset="0"/>
                <a:cs typeface="Verdana" charset="0"/>
              </a:rPr>
              <a:t>October 2017</a:t>
            </a:r>
            <a:endParaRPr lang="en-GB" sz="2160" dirty="0">
              <a:solidFill>
                <a:prstClr val="white"/>
              </a:solidFill>
              <a:latin typeface="Verdana" charset="0"/>
              <a:ea typeface="Verdana" charset="0"/>
              <a:cs typeface="Verdana" charset="0"/>
            </a:endParaRPr>
          </a:p>
        </p:txBody>
      </p:sp>
    </p:spTree>
    <p:extLst>
      <p:ext uri="{BB962C8B-B14F-4D97-AF65-F5344CB8AC3E}">
        <p14:creationId xmlns:p14="http://schemas.microsoft.com/office/powerpoint/2010/main" val="868529282"/>
      </p:ext>
    </p:extLst>
  </p:cSld>
  <p:clrMapOvr>
    <a:masterClrMapping/>
  </p:clrMapOvr>
  <p:transition spd="med"/>
  <p:timing>
    <p:tnLst>
      <p:par>
        <p:cTn id="1" dur="indefinite" restart="never" nodeType="tmRoot"/>
      </p:par>
    </p:tnLst>
  </p:timing>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867" indent="0" algn="ctr">
              <a:buNone/>
              <a:defRPr/>
            </a:lvl2pPr>
            <a:lvl3pPr marL="913737" indent="0" algn="ctr">
              <a:buNone/>
              <a:defRPr/>
            </a:lvl3pPr>
            <a:lvl4pPr marL="1370606" indent="0" algn="ctr">
              <a:buNone/>
              <a:defRPr/>
            </a:lvl4pPr>
            <a:lvl5pPr marL="1827473" indent="0" algn="ctr">
              <a:buNone/>
              <a:defRPr/>
            </a:lvl5pPr>
            <a:lvl6pPr marL="2284342" indent="0" algn="ctr">
              <a:buNone/>
              <a:defRPr/>
            </a:lvl6pPr>
            <a:lvl7pPr marL="2741210" indent="0" algn="ctr">
              <a:buNone/>
              <a:defRPr/>
            </a:lvl7pPr>
            <a:lvl8pPr marL="3198076" indent="0" algn="ctr">
              <a:buNone/>
              <a:defRPr/>
            </a:lvl8pPr>
            <a:lvl9pPr marL="3654946" indent="0" algn="ctr">
              <a:buNone/>
              <a:defRPr/>
            </a:lvl9pPr>
          </a:lstStyle>
          <a:p>
            <a:r>
              <a:rPr lang="en-US" smtClean="0"/>
              <a:t>Click to edit Master subtitle style</a:t>
            </a:r>
            <a:endParaRPr lang="en-US"/>
          </a:p>
        </p:txBody>
      </p:sp>
      <p:sp>
        <p:nvSpPr>
          <p:cNvPr id="4" name="Rectangle 2"/>
          <p:cNvSpPr>
            <a:spLocks noGrp="1" noChangeArrowheads="1"/>
          </p:cNvSpPr>
          <p:nvPr>
            <p:ph type="sldNum" idx="10"/>
          </p:nvPr>
        </p:nvSpPr>
        <p:spPr>
          <a:ln/>
        </p:spPr>
        <p:txBody>
          <a:bodyPr/>
          <a:lstStyle>
            <a:lvl1pPr>
              <a:defRPr/>
            </a:lvl1pPr>
          </a:lstStyle>
          <a:p>
            <a:pPr>
              <a:defRPr/>
            </a:pPr>
            <a:fld id="{2872D9C0-6235-461B-88EE-FA1695C2747B}" type="slidenum">
              <a:rPr lang="en-US"/>
              <a:pPr>
                <a:defRPr/>
              </a:pPr>
              <a:t>‹#›</a:t>
            </a:fld>
            <a:endParaRPr lang="en-US"/>
          </a:p>
        </p:txBody>
      </p:sp>
    </p:spTree>
    <p:extLst>
      <p:ext uri="{BB962C8B-B14F-4D97-AF65-F5344CB8AC3E}">
        <p14:creationId xmlns:p14="http://schemas.microsoft.com/office/powerpoint/2010/main" val="1293621127"/>
      </p:ext>
    </p:extLst>
  </p:cSld>
  <p:clrMapOvr>
    <a:masterClrMapping/>
  </p:clrMapOvr>
  <p:transition advClick="0">
    <p:strips dir="rd"/>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idx="10"/>
          </p:nvPr>
        </p:nvSpPr>
        <p:spPr>
          <a:ln/>
        </p:spPr>
        <p:txBody>
          <a:bodyPr/>
          <a:lstStyle>
            <a:lvl1pPr>
              <a:defRPr/>
            </a:lvl1pPr>
          </a:lstStyle>
          <a:p>
            <a:pPr>
              <a:defRPr/>
            </a:pPr>
            <a:fld id="{34A3B03D-A626-4E5B-B275-5CCB9A188397}" type="slidenum">
              <a:rPr lang="en-US"/>
              <a:pPr>
                <a:defRPr/>
              </a:pPr>
              <a:t>‹#›</a:t>
            </a:fld>
            <a:endParaRPr lang="en-US"/>
          </a:p>
        </p:txBody>
      </p:sp>
    </p:spTree>
    <p:extLst>
      <p:ext uri="{BB962C8B-B14F-4D97-AF65-F5344CB8AC3E}">
        <p14:creationId xmlns:p14="http://schemas.microsoft.com/office/powerpoint/2010/main" val="579929901"/>
      </p:ext>
    </p:extLst>
  </p:cSld>
  <p:clrMapOvr>
    <a:masterClrMapping/>
  </p:clrMapOvr>
  <p:transition advClick="0">
    <p:strips dir="rd"/>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867" indent="0">
              <a:buNone/>
              <a:defRPr sz="1800"/>
            </a:lvl2pPr>
            <a:lvl3pPr marL="913737" indent="0">
              <a:buNone/>
              <a:defRPr sz="1600"/>
            </a:lvl3pPr>
            <a:lvl4pPr marL="1370606" indent="0">
              <a:buNone/>
              <a:defRPr sz="1400"/>
            </a:lvl4pPr>
            <a:lvl5pPr marL="1827473" indent="0">
              <a:buNone/>
              <a:defRPr sz="1400"/>
            </a:lvl5pPr>
            <a:lvl6pPr marL="2284342" indent="0">
              <a:buNone/>
              <a:defRPr sz="1400"/>
            </a:lvl6pPr>
            <a:lvl7pPr marL="2741210" indent="0">
              <a:buNone/>
              <a:defRPr sz="1400"/>
            </a:lvl7pPr>
            <a:lvl8pPr marL="3198076" indent="0">
              <a:buNone/>
              <a:defRPr sz="1400"/>
            </a:lvl8pPr>
            <a:lvl9pPr marL="3654946" indent="0">
              <a:buNone/>
              <a:defRPr sz="1400"/>
            </a:lvl9pPr>
          </a:lstStyle>
          <a:p>
            <a:pPr lvl="0"/>
            <a:r>
              <a:rPr lang="en-US" smtClean="0"/>
              <a:t>Click to edit Master text styles</a:t>
            </a:r>
          </a:p>
        </p:txBody>
      </p:sp>
      <p:sp>
        <p:nvSpPr>
          <p:cNvPr id="4" name="Rectangle 2"/>
          <p:cNvSpPr>
            <a:spLocks noGrp="1" noChangeArrowheads="1"/>
          </p:cNvSpPr>
          <p:nvPr>
            <p:ph type="sldNum" idx="10"/>
          </p:nvPr>
        </p:nvSpPr>
        <p:spPr>
          <a:ln/>
        </p:spPr>
        <p:txBody>
          <a:bodyPr/>
          <a:lstStyle>
            <a:lvl1pPr>
              <a:defRPr/>
            </a:lvl1pPr>
          </a:lstStyle>
          <a:p>
            <a:pPr>
              <a:defRPr/>
            </a:pPr>
            <a:fld id="{188231BE-843E-4960-ADA2-DB90F34396FE}" type="slidenum">
              <a:rPr lang="en-US"/>
              <a:pPr>
                <a:defRPr/>
              </a:pPr>
              <a:t>‹#›</a:t>
            </a:fld>
            <a:endParaRPr lang="en-US"/>
          </a:p>
        </p:txBody>
      </p:sp>
    </p:spTree>
    <p:extLst>
      <p:ext uri="{BB962C8B-B14F-4D97-AF65-F5344CB8AC3E}">
        <p14:creationId xmlns:p14="http://schemas.microsoft.com/office/powerpoint/2010/main" val="661011193"/>
      </p:ext>
    </p:extLst>
  </p:cSld>
  <p:clrMapOvr>
    <a:masterClrMapping/>
  </p:clrMapOvr>
  <p:transition advClick="0">
    <p:strips dir="rd"/>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3" y="1600200"/>
            <a:ext cx="4035425" cy="452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idx="10"/>
          </p:nvPr>
        </p:nvSpPr>
        <p:spPr>
          <a:ln/>
        </p:spPr>
        <p:txBody>
          <a:bodyPr/>
          <a:lstStyle>
            <a:lvl1pPr>
              <a:defRPr/>
            </a:lvl1pPr>
          </a:lstStyle>
          <a:p>
            <a:pPr>
              <a:defRPr/>
            </a:pPr>
            <a:fld id="{BF3747FD-C3C0-48E4-ABFE-315832A0B270}" type="slidenum">
              <a:rPr lang="en-US"/>
              <a:pPr>
                <a:defRPr/>
              </a:pPr>
              <a:t>‹#›</a:t>
            </a:fld>
            <a:endParaRPr lang="en-US"/>
          </a:p>
        </p:txBody>
      </p:sp>
    </p:spTree>
    <p:extLst>
      <p:ext uri="{BB962C8B-B14F-4D97-AF65-F5344CB8AC3E}">
        <p14:creationId xmlns:p14="http://schemas.microsoft.com/office/powerpoint/2010/main" val="2633300978"/>
      </p:ext>
    </p:extLst>
  </p:cSld>
  <p:clrMapOvr>
    <a:masterClrMapping/>
  </p:clrMapOvr>
  <p:transition advClick="0">
    <p:strips dir="rd"/>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67" indent="0">
              <a:buNone/>
              <a:defRPr sz="2000" b="1"/>
            </a:lvl2pPr>
            <a:lvl3pPr marL="913737" indent="0">
              <a:buNone/>
              <a:defRPr sz="1800" b="1"/>
            </a:lvl3pPr>
            <a:lvl4pPr marL="1370606" indent="0">
              <a:buNone/>
              <a:defRPr sz="1600" b="1"/>
            </a:lvl4pPr>
            <a:lvl5pPr marL="1827473" indent="0">
              <a:buNone/>
              <a:defRPr sz="1600" b="1"/>
            </a:lvl5pPr>
            <a:lvl6pPr marL="2284342" indent="0">
              <a:buNone/>
              <a:defRPr sz="1600" b="1"/>
            </a:lvl6pPr>
            <a:lvl7pPr marL="2741210" indent="0">
              <a:buNone/>
              <a:defRPr sz="1600" b="1"/>
            </a:lvl7pPr>
            <a:lvl8pPr marL="3198076" indent="0">
              <a:buNone/>
              <a:defRPr sz="1600" b="1"/>
            </a:lvl8pPr>
            <a:lvl9pPr marL="365494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867" indent="0">
              <a:buNone/>
              <a:defRPr sz="2000" b="1"/>
            </a:lvl2pPr>
            <a:lvl3pPr marL="913737" indent="0">
              <a:buNone/>
              <a:defRPr sz="1800" b="1"/>
            </a:lvl3pPr>
            <a:lvl4pPr marL="1370606" indent="0">
              <a:buNone/>
              <a:defRPr sz="1600" b="1"/>
            </a:lvl4pPr>
            <a:lvl5pPr marL="1827473" indent="0">
              <a:buNone/>
              <a:defRPr sz="1600" b="1"/>
            </a:lvl5pPr>
            <a:lvl6pPr marL="2284342" indent="0">
              <a:buNone/>
              <a:defRPr sz="1600" b="1"/>
            </a:lvl6pPr>
            <a:lvl7pPr marL="2741210" indent="0">
              <a:buNone/>
              <a:defRPr sz="1600" b="1"/>
            </a:lvl7pPr>
            <a:lvl8pPr marL="3198076" indent="0">
              <a:buNone/>
              <a:defRPr sz="1600" b="1"/>
            </a:lvl8pPr>
            <a:lvl9pPr marL="365494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idx="10"/>
          </p:nvPr>
        </p:nvSpPr>
        <p:spPr>
          <a:ln/>
        </p:spPr>
        <p:txBody>
          <a:bodyPr/>
          <a:lstStyle>
            <a:lvl1pPr>
              <a:defRPr/>
            </a:lvl1pPr>
          </a:lstStyle>
          <a:p>
            <a:pPr>
              <a:defRPr/>
            </a:pPr>
            <a:fld id="{2790673F-CC60-44E2-873D-E3CACD4D750C}" type="slidenum">
              <a:rPr lang="en-US"/>
              <a:pPr>
                <a:defRPr/>
              </a:pPr>
              <a:t>‹#›</a:t>
            </a:fld>
            <a:endParaRPr lang="en-US"/>
          </a:p>
        </p:txBody>
      </p:sp>
    </p:spTree>
    <p:extLst>
      <p:ext uri="{BB962C8B-B14F-4D97-AF65-F5344CB8AC3E}">
        <p14:creationId xmlns:p14="http://schemas.microsoft.com/office/powerpoint/2010/main" val="2469619438"/>
      </p:ext>
    </p:extLst>
  </p:cSld>
  <p:clrMapOvr>
    <a:masterClrMapping/>
  </p:clrMapOvr>
  <p:transition advClick="0">
    <p:strips dir="rd"/>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idx="10"/>
          </p:nvPr>
        </p:nvSpPr>
        <p:spPr>
          <a:ln/>
        </p:spPr>
        <p:txBody>
          <a:bodyPr/>
          <a:lstStyle>
            <a:lvl1pPr>
              <a:defRPr/>
            </a:lvl1pPr>
          </a:lstStyle>
          <a:p>
            <a:pPr>
              <a:defRPr/>
            </a:pPr>
            <a:fld id="{F8EA69A6-4881-45AA-B3D1-FF4CDBFEAEFE}" type="slidenum">
              <a:rPr lang="en-US"/>
              <a:pPr>
                <a:defRPr/>
              </a:pPr>
              <a:t>‹#›</a:t>
            </a:fld>
            <a:endParaRPr lang="en-US"/>
          </a:p>
        </p:txBody>
      </p:sp>
    </p:spTree>
    <p:extLst>
      <p:ext uri="{BB962C8B-B14F-4D97-AF65-F5344CB8AC3E}">
        <p14:creationId xmlns:p14="http://schemas.microsoft.com/office/powerpoint/2010/main" val="1140702526"/>
      </p:ext>
    </p:extLst>
  </p:cSld>
  <p:clrMapOvr>
    <a:masterClrMapping/>
  </p:clrMapOvr>
  <p:transition advClick="0">
    <p:strips dir="rd"/>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idx="10"/>
          </p:nvPr>
        </p:nvSpPr>
        <p:spPr>
          <a:ln/>
        </p:spPr>
        <p:txBody>
          <a:bodyPr/>
          <a:lstStyle>
            <a:lvl1pPr>
              <a:defRPr/>
            </a:lvl1pPr>
          </a:lstStyle>
          <a:p>
            <a:pPr>
              <a:defRPr/>
            </a:pPr>
            <a:fld id="{173D6A8C-E2CF-4427-BF79-23B88D098DEE}" type="slidenum">
              <a:rPr lang="en-US"/>
              <a:pPr>
                <a:defRPr/>
              </a:pPr>
              <a:t>‹#›</a:t>
            </a:fld>
            <a:endParaRPr lang="en-US"/>
          </a:p>
        </p:txBody>
      </p:sp>
    </p:spTree>
    <p:extLst>
      <p:ext uri="{BB962C8B-B14F-4D97-AF65-F5344CB8AC3E}">
        <p14:creationId xmlns:p14="http://schemas.microsoft.com/office/powerpoint/2010/main" val="348884276"/>
      </p:ext>
    </p:extLst>
  </p:cSld>
  <p:clrMapOvr>
    <a:masterClrMapping/>
  </p:clrMapOvr>
  <p:transition advClick="0">
    <p:strips dir="rd"/>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867" indent="0">
              <a:buNone/>
              <a:defRPr sz="1200"/>
            </a:lvl2pPr>
            <a:lvl3pPr marL="913737" indent="0">
              <a:buNone/>
              <a:defRPr sz="1000"/>
            </a:lvl3pPr>
            <a:lvl4pPr marL="1370606" indent="0">
              <a:buNone/>
              <a:defRPr sz="900"/>
            </a:lvl4pPr>
            <a:lvl5pPr marL="1827473" indent="0">
              <a:buNone/>
              <a:defRPr sz="900"/>
            </a:lvl5pPr>
            <a:lvl6pPr marL="2284342" indent="0">
              <a:buNone/>
              <a:defRPr sz="900"/>
            </a:lvl6pPr>
            <a:lvl7pPr marL="2741210" indent="0">
              <a:buNone/>
              <a:defRPr sz="900"/>
            </a:lvl7pPr>
            <a:lvl8pPr marL="3198076" indent="0">
              <a:buNone/>
              <a:defRPr sz="900"/>
            </a:lvl8pPr>
            <a:lvl9pPr marL="3654946" indent="0">
              <a:buNone/>
              <a:defRPr sz="900"/>
            </a:lvl9pPr>
          </a:lstStyle>
          <a:p>
            <a:pPr lvl="0"/>
            <a:r>
              <a:rPr lang="en-US" smtClean="0"/>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BA986931-30B2-40E7-9FE9-6FAE0A2FBD28}" type="slidenum">
              <a:rPr lang="en-US"/>
              <a:pPr>
                <a:defRPr/>
              </a:pPr>
              <a:t>‹#›</a:t>
            </a:fld>
            <a:endParaRPr lang="en-US"/>
          </a:p>
        </p:txBody>
      </p:sp>
    </p:spTree>
    <p:extLst>
      <p:ext uri="{BB962C8B-B14F-4D97-AF65-F5344CB8AC3E}">
        <p14:creationId xmlns:p14="http://schemas.microsoft.com/office/powerpoint/2010/main" val="2430137018"/>
      </p:ext>
    </p:extLst>
  </p:cSld>
  <p:clrMapOvr>
    <a:masterClrMapping/>
  </p:clrMapOvr>
  <p:transition advClick="0">
    <p:strips dir="rd"/>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67" indent="0">
              <a:buNone/>
              <a:defRPr sz="2800"/>
            </a:lvl2pPr>
            <a:lvl3pPr marL="913737" indent="0">
              <a:buNone/>
              <a:defRPr sz="2400"/>
            </a:lvl3pPr>
            <a:lvl4pPr marL="1370606" indent="0">
              <a:buNone/>
              <a:defRPr sz="2000"/>
            </a:lvl4pPr>
            <a:lvl5pPr marL="1827473" indent="0">
              <a:buNone/>
              <a:defRPr sz="2000"/>
            </a:lvl5pPr>
            <a:lvl6pPr marL="2284342" indent="0">
              <a:buNone/>
              <a:defRPr sz="2000"/>
            </a:lvl6pPr>
            <a:lvl7pPr marL="2741210" indent="0">
              <a:buNone/>
              <a:defRPr sz="2000"/>
            </a:lvl7pPr>
            <a:lvl8pPr marL="3198076" indent="0">
              <a:buNone/>
              <a:defRPr sz="2000"/>
            </a:lvl8pPr>
            <a:lvl9pPr marL="3654946"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67" indent="0">
              <a:buNone/>
              <a:defRPr sz="1200"/>
            </a:lvl2pPr>
            <a:lvl3pPr marL="913737" indent="0">
              <a:buNone/>
              <a:defRPr sz="1000"/>
            </a:lvl3pPr>
            <a:lvl4pPr marL="1370606" indent="0">
              <a:buNone/>
              <a:defRPr sz="900"/>
            </a:lvl4pPr>
            <a:lvl5pPr marL="1827473" indent="0">
              <a:buNone/>
              <a:defRPr sz="900"/>
            </a:lvl5pPr>
            <a:lvl6pPr marL="2284342" indent="0">
              <a:buNone/>
              <a:defRPr sz="900"/>
            </a:lvl6pPr>
            <a:lvl7pPr marL="2741210" indent="0">
              <a:buNone/>
              <a:defRPr sz="900"/>
            </a:lvl7pPr>
            <a:lvl8pPr marL="3198076" indent="0">
              <a:buNone/>
              <a:defRPr sz="900"/>
            </a:lvl8pPr>
            <a:lvl9pPr marL="3654946" indent="0">
              <a:buNone/>
              <a:defRPr sz="900"/>
            </a:lvl9pPr>
          </a:lstStyle>
          <a:p>
            <a:pPr lvl="0"/>
            <a:r>
              <a:rPr lang="en-US" smtClean="0"/>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156058B1-D652-4E1D-9149-094B0453B85D}" type="slidenum">
              <a:rPr lang="en-US"/>
              <a:pPr>
                <a:defRPr/>
              </a:pPr>
              <a:t>‹#›</a:t>
            </a:fld>
            <a:endParaRPr lang="en-US"/>
          </a:p>
        </p:txBody>
      </p:sp>
    </p:spTree>
    <p:extLst>
      <p:ext uri="{BB962C8B-B14F-4D97-AF65-F5344CB8AC3E}">
        <p14:creationId xmlns:p14="http://schemas.microsoft.com/office/powerpoint/2010/main" val="3881654982"/>
      </p:ext>
    </p:extLst>
  </p:cSld>
  <p:clrMapOvr>
    <a:masterClrMapping/>
  </p:clrMapOvr>
  <p:transition advClick="0">
    <p:strips dir="rd"/>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2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C2594334-C05D-4996-808C-646CF19A6EE7}"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97334716"/>
      </p:ext>
    </p:extLst>
  </p:cSld>
  <p:clrMapOvr>
    <a:masterClrMapping/>
  </p:clrMapOvr>
  <p:transition advClick="0">
    <p:strips dir="rd"/>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idx="10"/>
          </p:nvPr>
        </p:nvSpPr>
        <p:spPr>
          <a:ln/>
        </p:spPr>
        <p:txBody>
          <a:bodyPr/>
          <a:lstStyle>
            <a:lvl1pPr>
              <a:defRPr/>
            </a:lvl1pPr>
          </a:lstStyle>
          <a:p>
            <a:pPr>
              <a:defRPr/>
            </a:pPr>
            <a:fld id="{4FB42D45-F2DD-40A6-9F87-5DF6B5213DAC}" type="slidenum">
              <a:rPr lang="en-US"/>
              <a:pPr>
                <a:defRPr/>
              </a:pPr>
              <a:t>‹#›</a:t>
            </a:fld>
            <a:endParaRPr lang="en-US"/>
          </a:p>
        </p:txBody>
      </p:sp>
    </p:spTree>
    <p:extLst>
      <p:ext uri="{BB962C8B-B14F-4D97-AF65-F5344CB8AC3E}">
        <p14:creationId xmlns:p14="http://schemas.microsoft.com/office/powerpoint/2010/main" val="3741347760"/>
      </p:ext>
    </p:extLst>
  </p:cSld>
  <p:clrMapOvr>
    <a:masterClrMapping/>
  </p:clrMapOvr>
  <p:transition advClick="0">
    <p:strips dir="rd"/>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32" y="128591"/>
            <a:ext cx="2055813" cy="59928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7" y="128591"/>
            <a:ext cx="6016625" cy="59928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idx="10"/>
          </p:nvPr>
        </p:nvSpPr>
        <p:spPr>
          <a:ln/>
        </p:spPr>
        <p:txBody>
          <a:bodyPr/>
          <a:lstStyle>
            <a:lvl1pPr>
              <a:defRPr/>
            </a:lvl1pPr>
          </a:lstStyle>
          <a:p>
            <a:pPr>
              <a:defRPr/>
            </a:pPr>
            <a:fld id="{3EB3BDBA-FB5C-45F6-9B9B-060A5811C373}" type="slidenum">
              <a:rPr lang="en-US"/>
              <a:pPr>
                <a:defRPr/>
              </a:pPr>
              <a:t>‹#›</a:t>
            </a:fld>
            <a:endParaRPr lang="en-US"/>
          </a:p>
        </p:txBody>
      </p:sp>
    </p:spTree>
    <p:extLst>
      <p:ext uri="{BB962C8B-B14F-4D97-AF65-F5344CB8AC3E}">
        <p14:creationId xmlns:p14="http://schemas.microsoft.com/office/powerpoint/2010/main" val="3014612332"/>
      </p:ext>
    </p:extLst>
  </p:cSld>
  <p:clrMapOvr>
    <a:masterClrMapping/>
  </p:clrMapOvr>
  <p:transition advClick="0">
    <p:strips dir="rd"/>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A412C8B9-06C9-453B-BE41-FEB36F280AF5}"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76079292"/>
      </p:ext>
    </p:extLst>
  </p:cSld>
  <p:clrMapOvr>
    <a:masterClrMapping/>
  </p:clrMapOvr>
  <p:transition advClick="0">
    <p:strips dir="rd"/>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867" indent="0">
              <a:buNone/>
              <a:defRPr sz="1800"/>
            </a:lvl2pPr>
            <a:lvl3pPr marL="913737" indent="0">
              <a:buNone/>
              <a:defRPr sz="1600"/>
            </a:lvl3pPr>
            <a:lvl4pPr marL="1370606" indent="0">
              <a:buNone/>
              <a:defRPr sz="1400"/>
            </a:lvl4pPr>
            <a:lvl5pPr marL="1827473" indent="0">
              <a:buNone/>
              <a:defRPr sz="1400"/>
            </a:lvl5pPr>
            <a:lvl6pPr marL="2284342" indent="0">
              <a:buNone/>
              <a:defRPr sz="1400"/>
            </a:lvl6pPr>
            <a:lvl7pPr marL="2741210" indent="0">
              <a:buNone/>
              <a:defRPr sz="1400"/>
            </a:lvl7pPr>
            <a:lvl8pPr marL="3198076" indent="0">
              <a:buNone/>
              <a:defRPr sz="1400"/>
            </a:lvl8pPr>
            <a:lvl9pPr marL="3654946"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03A367B-A78C-453C-9F26-652ABA126062}"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57287188"/>
      </p:ext>
    </p:extLst>
  </p:cSld>
  <p:clrMapOvr>
    <a:masterClrMapping/>
  </p:clrMapOvr>
  <p:transition advClick="0">
    <p:strips dir="rd"/>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DA11B47F-E004-4DFA-A77D-6A1BB3DFCC57}"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33402773"/>
      </p:ext>
    </p:extLst>
  </p:cSld>
  <p:clrMapOvr>
    <a:masterClrMapping/>
  </p:clrMapOvr>
  <p:transition advClick="0">
    <p:strips dir="rd"/>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67" indent="0">
              <a:buNone/>
              <a:defRPr sz="2000" b="1"/>
            </a:lvl2pPr>
            <a:lvl3pPr marL="913737" indent="0">
              <a:buNone/>
              <a:defRPr sz="1800" b="1"/>
            </a:lvl3pPr>
            <a:lvl4pPr marL="1370606" indent="0">
              <a:buNone/>
              <a:defRPr sz="1600" b="1"/>
            </a:lvl4pPr>
            <a:lvl5pPr marL="1827473" indent="0">
              <a:buNone/>
              <a:defRPr sz="1600" b="1"/>
            </a:lvl5pPr>
            <a:lvl6pPr marL="2284342" indent="0">
              <a:buNone/>
              <a:defRPr sz="1600" b="1"/>
            </a:lvl6pPr>
            <a:lvl7pPr marL="2741210" indent="0">
              <a:buNone/>
              <a:defRPr sz="1600" b="1"/>
            </a:lvl7pPr>
            <a:lvl8pPr marL="3198076" indent="0">
              <a:buNone/>
              <a:defRPr sz="1600" b="1"/>
            </a:lvl8pPr>
            <a:lvl9pPr marL="365494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9" y="1535114"/>
            <a:ext cx="4041775" cy="639762"/>
          </a:xfrm>
        </p:spPr>
        <p:txBody>
          <a:bodyPr anchor="b"/>
          <a:lstStyle>
            <a:lvl1pPr marL="0" indent="0">
              <a:buNone/>
              <a:defRPr sz="2400" b="1"/>
            </a:lvl1pPr>
            <a:lvl2pPr marL="456867" indent="0">
              <a:buNone/>
              <a:defRPr sz="2000" b="1"/>
            </a:lvl2pPr>
            <a:lvl3pPr marL="913737" indent="0">
              <a:buNone/>
              <a:defRPr sz="1800" b="1"/>
            </a:lvl3pPr>
            <a:lvl4pPr marL="1370606" indent="0">
              <a:buNone/>
              <a:defRPr sz="1600" b="1"/>
            </a:lvl4pPr>
            <a:lvl5pPr marL="1827473" indent="0">
              <a:buNone/>
              <a:defRPr sz="1600" b="1"/>
            </a:lvl5pPr>
            <a:lvl6pPr marL="2284342" indent="0">
              <a:buNone/>
              <a:defRPr sz="1600" b="1"/>
            </a:lvl6pPr>
            <a:lvl7pPr marL="2741210" indent="0">
              <a:buNone/>
              <a:defRPr sz="1600" b="1"/>
            </a:lvl7pPr>
            <a:lvl8pPr marL="3198076" indent="0">
              <a:buNone/>
              <a:defRPr sz="1600" b="1"/>
            </a:lvl8pPr>
            <a:lvl9pPr marL="365494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FB8E3AF3-1EA7-4305-990B-2781D1D63870}"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85658845"/>
      </p:ext>
    </p:extLst>
  </p:cSld>
  <p:clrMapOvr>
    <a:masterClrMapping/>
  </p:clrMapOvr>
  <p:transition advClick="0">
    <p:strips dir="rd"/>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168995E8-D595-464A-9FD1-C4FDD05DD351}"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32119023"/>
      </p:ext>
    </p:extLst>
  </p:cSld>
  <p:clrMapOvr>
    <a:masterClrMapping/>
  </p:clrMapOvr>
  <p:transition advClick="0">
    <p:strips dir="rd"/>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549107C5-F7DB-4F5D-92C0-910F04831E91}"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41066219"/>
      </p:ext>
    </p:extLst>
  </p:cSld>
  <p:clrMapOvr>
    <a:masterClrMapping/>
  </p:clrMapOvr>
  <p:transition advClick="0">
    <p:strips dir="rd"/>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867" indent="0">
              <a:buNone/>
              <a:defRPr sz="1200"/>
            </a:lvl2pPr>
            <a:lvl3pPr marL="913737" indent="0">
              <a:buNone/>
              <a:defRPr sz="1000"/>
            </a:lvl3pPr>
            <a:lvl4pPr marL="1370606" indent="0">
              <a:buNone/>
              <a:defRPr sz="900"/>
            </a:lvl4pPr>
            <a:lvl5pPr marL="1827473" indent="0">
              <a:buNone/>
              <a:defRPr sz="900"/>
            </a:lvl5pPr>
            <a:lvl6pPr marL="2284342" indent="0">
              <a:buNone/>
              <a:defRPr sz="900"/>
            </a:lvl6pPr>
            <a:lvl7pPr marL="2741210" indent="0">
              <a:buNone/>
              <a:defRPr sz="900"/>
            </a:lvl7pPr>
            <a:lvl8pPr marL="3198076" indent="0">
              <a:buNone/>
              <a:defRPr sz="900"/>
            </a:lvl8pPr>
            <a:lvl9pPr marL="3654946"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0DFC25B9-2179-4B61-85B1-5FCEE44F373B}"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333659"/>
      </p:ext>
    </p:extLst>
  </p:cSld>
  <p:clrMapOvr>
    <a:masterClrMapping/>
  </p:clrMapOvr>
  <p:transition advClick="0">
    <p:strips dir="rd"/>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67" indent="0">
              <a:buNone/>
              <a:defRPr sz="2800"/>
            </a:lvl2pPr>
            <a:lvl3pPr marL="913737" indent="0">
              <a:buNone/>
              <a:defRPr sz="2400"/>
            </a:lvl3pPr>
            <a:lvl4pPr marL="1370606" indent="0">
              <a:buNone/>
              <a:defRPr sz="2000"/>
            </a:lvl4pPr>
            <a:lvl5pPr marL="1827473" indent="0">
              <a:buNone/>
              <a:defRPr sz="2000"/>
            </a:lvl5pPr>
            <a:lvl6pPr marL="2284342" indent="0">
              <a:buNone/>
              <a:defRPr sz="2000"/>
            </a:lvl6pPr>
            <a:lvl7pPr marL="2741210" indent="0">
              <a:buNone/>
              <a:defRPr sz="2000"/>
            </a:lvl7pPr>
            <a:lvl8pPr marL="3198076" indent="0">
              <a:buNone/>
              <a:defRPr sz="2000"/>
            </a:lvl8pPr>
            <a:lvl9pPr marL="3654946"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67" indent="0">
              <a:buNone/>
              <a:defRPr sz="1200"/>
            </a:lvl2pPr>
            <a:lvl3pPr marL="913737" indent="0">
              <a:buNone/>
              <a:defRPr sz="1000"/>
            </a:lvl3pPr>
            <a:lvl4pPr marL="1370606" indent="0">
              <a:buNone/>
              <a:defRPr sz="900"/>
            </a:lvl4pPr>
            <a:lvl5pPr marL="1827473" indent="0">
              <a:buNone/>
              <a:defRPr sz="900"/>
            </a:lvl5pPr>
            <a:lvl6pPr marL="2284342" indent="0">
              <a:buNone/>
              <a:defRPr sz="900"/>
            </a:lvl6pPr>
            <a:lvl7pPr marL="2741210" indent="0">
              <a:buNone/>
              <a:defRPr sz="900"/>
            </a:lvl7pPr>
            <a:lvl8pPr marL="3198076" indent="0">
              <a:buNone/>
              <a:defRPr sz="900"/>
            </a:lvl8pPr>
            <a:lvl9pPr marL="3654946"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D0BB2B01-EFD5-4C05-B79C-DA538CEB65F5}"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66824436"/>
      </p:ext>
    </p:extLst>
  </p:cSld>
  <p:clrMapOvr>
    <a:masterClrMapping/>
  </p:clrMapOvr>
  <p:transition advClick="0">
    <p:strips dir="rd"/>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73"/>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61553CE9-3800-430B-8CC0-6E87E41C506A}"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65218001"/>
      </p:ext>
    </p:extLst>
  </p:cSld>
  <p:clrMapOvr>
    <a:masterClrMapping/>
  </p:clrMapOvr>
  <p:transition advClick="0">
    <p:strips dir="rd"/>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F4A102B6-8D0A-4396-AB86-7D74256076D2}"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42985897"/>
      </p:ext>
    </p:extLst>
  </p:cSld>
  <p:clrMapOvr>
    <a:masterClrMapping/>
  </p:clrMapOvr>
  <p:transition advClick="0">
    <p:strips dir="rd"/>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73"/>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4CF827B-13B9-4285-9882-D02AAEA7843A}"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68181066"/>
      </p:ext>
    </p:extLst>
  </p:cSld>
  <p:clrMapOvr>
    <a:masterClrMapping/>
  </p:clrMapOvr>
  <p:transition advClick="0">
    <p:strips dir="rd"/>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6"/>
            <a:ext cx="8229600" cy="4525963"/>
          </a:xfrm>
        </p:spPr>
        <p:txBody>
          <a:bodyPr/>
          <a:lstStyle/>
          <a:p>
            <a:pPr lvl="0"/>
            <a:endParaRPr lang="en-US" noProof="0" smtClean="0"/>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9EA17725-1E4E-40E1-9262-741C447A5D52}"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95183056"/>
      </p:ext>
    </p:extLst>
  </p:cSld>
  <p:clrMapOvr>
    <a:masterClrMapping/>
  </p:clrMapOvr>
  <p:transition advClick="0">
    <p:strips dir="rd"/>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2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4EBF0A72-D9CE-400E-BB89-6A45C711D089}"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49961480"/>
      </p:ext>
    </p:extLst>
  </p:cSld>
  <p:clrMapOvr>
    <a:masterClrMapping/>
  </p:clrMapOvr>
  <p:transition advClick="0">
    <p:strips dir="rd"/>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73"/>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B3FF4D47-A2EE-4CC8-ADC1-8A7B90B82EBF}"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22767737"/>
      </p:ext>
    </p:extLst>
  </p:cSld>
  <p:clrMapOvr>
    <a:masterClrMapping/>
  </p:clrMapOvr>
  <p:transition advClick="0">
    <p:strips dir="rd"/>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IN"/>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Content Placeholder 4"/>
          <p:cNvSpPr>
            <a:spLocks noGrp="1"/>
          </p:cNvSpPr>
          <p:nvPr>
            <p:ph sz="quarter" idx="3"/>
          </p:nvPr>
        </p:nvSpPr>
        <p:spPr>
          <a:xfrm>
            <a:off x="457200" y="393862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Content Placeholder 5"/>
          <p:cNvSpPr>
            <a:spLocks noGrp="1"/>
          </p:cNvSpPr>
          <p:nvPr>
            <p:ph sz="quarter" idx="4"/>
          </p:nvPr>
        </p:nvSpPr>
        <p:spPr>
          <a:xfrm>
            <a:off x="4648200" y="393862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B6466DEB-1570-477D-8BE1-A856CFEA6EE3}"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01038423"/>
      </p:ext>
    </p:extLst>
  </p:cSld>
  <p:clrMapOvr>
    <a:masterClrMapping/>
  </p:clrMapOvr>
  <p:transition advClick="0">
    <p:strips dir="rd"/>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203" indent="0" algn="ctr">
              <a:buNone/>
              <a:defRPr/>
            </a:lvl2pPr>
            <a:lvl3pPr marL="912411" indent="0" algn="ctr">
              <a:buNone/>
              <a:defRPr/>
            </a:lvl3pPr>
            <a:lvl4pPr marL="1368618" indent="0" algn="ctr">
              <a:buNone/>
              <a:defRPr/>
            </a:lvl4pPr>
            <a:lvl5pPr marL="1824823" indent="0" algn="ctr">
              <a:buNone/>
              <a:defRPr/>
            </a:lvl5pPr>
            <a:lvl6pPr marL="2281031" indent="0" algn="ctr">
              <a:buNone/>
              <a:defRPr/>
            </a:lvl6pPr>
            <a:lvl7pPr marL="2737234" indent="0" algn="ctr">
              <a:buNone/>
              <a:defRPr/>
            </a:lvl7pPr>
            <a:lvl8pPr marL="3193433" indent="0" algn="ctr">
              <a:buNone/>
              <a:defRPr/>
            </a:lvl8pPr>
            <a:lvl9pPr marL="3649644" indent="0" algn="ctr">
              <a:buNone/>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lvl1pPr>
              <a:defRPr/>
            </a:lvl1pPr>
          </a:lstStyle>
          <a:p>
            <a:pPr>
              <a:defRPr/>
            </a:pPr>
            <a:fld id="{CB96A3B3-C4A6-4527-89EF-5F9B5FB7CEC1}" type="datetimeFigureOut">
              <a:rPr lang="en-US"/>
              <a:pPr>
                <a:defRPr/>
              </a:pPr>
              <a:t>5/15/2019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55B4726-B17C-40ED-AD6B-0CCF46487060}" type="slidenum">
              <a:rPr lang="en-US"/>
              <a:pPr>
                <a:defRPr/>
              </a:pPr>
              <a:t>‹#›</a:t>
            </a:fld>
            <a:endParaRPr lang="en-US"/>
          </a:p>
        </p:txBody>
      </p:sp>
    </p:spTree>
    <p:extLst>
      <p:ext uri="{BB962C8B-B14F-4D97-AF65-F5344CB8AC3E}">
        <p14:creationId xmlns:p14="http://schemas.microsoft.com/office/powerpoint/2010/main" val="369559103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pPr>
              <a:defRPr/>
            </a:pPr>
            <a:fld id="{1E6E72D5-3FC7-45E4-A40D-33D848DB44B7}" type="datetimeFigureOut">
              <a:rPr lang="en-US"/>
              <a:pPr>
                <a:defRPr/>
              </a:pPr>
              <a:t>5/15/2019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5BD943D-C784-49E9-901B-8B476F570637}" type="slidenum">
              <a:rPr lang="en-US"/>
              <a:pPr>
                <a:defRPr/>
              </a:pPr>
              <a:t>‹#›</a:t>
            </a:fld>
            <a:endParaRPr lang="en-US"/>
          </a:p>
        </p:txBody>
      </p:sp>
    </p:spTree>
    <p:extLst>
      <p:ext uri="{BB962C8B-B14F-4D97-AF65-F5344CB8AC3E}">
        <p14:creationId xmlns:p14="http://schemas.microsoft.com/office/powerpoint/2010/main" val="3723795857"/>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1"/>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203" indent="0">
              <a:buNone/>
              <a:defRPr sz="1800"/>
            </a:lvl2pPr>
            <a:lvl3pPr marL="912411" indent="0">
              <a:buNone/>
              <a:defRPr sz="1600"/>
            </a:lvl3pPr>
            <a:lvl4pPr marL="1368618" indent="0">
              <a:buNone/>
              <a:defRPr sz="1400"/>
            </a:lvl4pPr>
            <a:lvl5pPr marL="1824823" indent="0">
              <a:buNone/>
              <a:defRPr sz="1400"/>
            </a:lvl5pPr>
            <a:lvl6pPr marL="2281031" indent="0">
              <a:buNone/>
              <a:defRPr sz="1400"/>
            </a:lvl6pPr>
            <a:lvl7pPr marL="2737234" indent="0">
              <a:buNone/>
              <a:defRPr sz="1400"/>
            </a:lvl7pPr>
            <a:lvl8pPr marL="3193433" indent="0">
              <a:buNone/>
              <a:defRPr sz="1400"/>
            </a:lvl8pPr>
            <a:lvl9pPr marL="3649644"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EEAC47D-1AF7-4119-8BC5-E602FE214FF8}" type="datetimeFigureOut">
              <a:rPr lang="en-US"/>
              <a:pPr>
                <a:defRPr/>
              </a:pPr>
              <a:t>5/15/2019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BF53C57-3095-48C8-A883-4F3472B1965A}" type="slidenum">
              <a:rPr lang="en-US"/>
              <a:pPr>
                <a:defRPr/>
              </a:pPr>
              <a:t>‹#›</a:t>
            </a:fld>
            <a:endParaRPr lang="en-US"/>
          </a:p>
        </p:txBody>
      </p:sp>
    </p:spTree>
    <p:extLst>
      <p:ext uri="{BB962C8B-B14F-4D97-AF65-F5344CB8AC3E}">
        <p14:creationId xmlns:p14="http://schemas.microsoft.com/office/powerpoint/2010/main" val="2417723031"/>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3"/>
          <p:cNvSpPr>
            <a:spLocks noGrp="1"/>
          </p:cNvSpPr>
          <p:nvPr>
            <p:ph type="dt" sz="half" idx="10"/>
          </p:nvPr>
        </p:nvSpPr>
        <p:spPr/>
        <p:txBody>
          <a:bodyPr/>
          <a:lstStyle>
            <a:lvl1pPr>
              <a:defRPr/>
            </a:lvl1pPr>
          </a:lstStyle>
          <a:p>
            <a:pPr>
              <a:defRPr/>
            </a:pPr>
            <a:fld id="{1C2E2FEE-DD04-4813-9724-E01B219CD4B4}" type="datetimeFigureOut">
              <a:rPr lang="en-US"/>
              <a:pPr>
                <a:defRPr/>
              </a:pPr>
              <a:t>5/15/2019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9C4F17D-3EEE-4899-A1D0-BBCA501EA628}" type="slidenum">
              <a:rPr lang="en-US"/>
              <a:pPr>
                <a:defRPr/>
              </a:pPr>
              <a:t>‹#›</a:t>
            </a:fld>
            <a:endParaRPr lang="en-US"/>
          </a:p>
        </p:txBody>
      </p:sp>
    </p:spTree>
    <p:extLst>
      <p:ext uri="{BB962C8B-B14F-4D97-AF65-F5344CB8AC3E}">
        <p14:creationId xmlns:p14="http://schemas.microsoft.com/office/powerpoint/2010/main" val="880818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920" y="1600009"/>
            <a:ext cx="4044960" cy="452639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125" y="1600009"/>
            <a:ext cx="4046400" cy="452639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66A7798D-5FB0-42AF-A1E4-CA0C2406B64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17456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IN"/>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Content Placeholder 4"/>
          <p:cNvSpPr>
            <a:spLocks noGrp="1"/>
          </p:cNvSpPr>
          <p:nvPr>
            <p:ph sz="quarter" idx="3"/>
          </p:nvPr>
        </p:nvSpPr>
        <p:spPr>
          <a:xfrm>
            <a:off x="457200" y="393862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Content Placeholder 5"/>
          <p:cNvSpPr>
            <a:spLocks noGrp="1"/>
          </p:cNvSpPr>
          <p:nvPr>
            <p:ph sz="quarter" idx="4"/>
          </p:nvPr>
        </p:nvSpPr>
        <p:spPr>
          <a:xfrm>
            <a:off x="4648200" y="393862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1F932F2A-8467-4E77-A350-B82D10BDCB27}"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45392413"/>
      </p:ext>
    </p:extLst>
  </p:cSld>
  <p:clrMapOvr>
    <a:masterClrMapping/>
  </p:clrMapOvr>
  <p:transition advClick="0">
    <p:strips dir="rd"/>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203" indent="0">
              <a:buNone/>
              <a:defRPr sz="2000" b="1"/>
            </a:lvl2pPr>
            <a:lvl3pPr marL="912411" indent="0">
              <a:buNone/>
              <a:defRPr sz="1800" b="1"/>
            </a:lvl3pPr>
            <a:lvl4pPr marL="1368618" indent="0">
              <a:buNone/>
              <a:defRPr sz="1600" b="1"/>
            </a:lvl4pPr>
            <a:lvl5pPr marL="1824823" indent="0">
              <a:buNone/>
              <a:defRPr sz="1600" b="1"/>
            </a:lvl5pPr>
            <a:lvl6pPr marL="2281031" indent="0">
              <a:buNone/>
              <a:defRPr sz="1600" b="1"/>
            </a:lvl6pPr>
            <a:lvl7pPr marL="2737234" indent="0">
              <a:buNone/>
              <a:defRPr sz="1600" b="1"/>
            </a:lvl7pPr>
            <a:lvl8pPr marL="3193433" indent="0">
              <a:buNone/>
              <a:defRPr sz="1600" b="1"/>
            </a:lvl8pPr>
            <a:lvl9pPr marL="364964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203" indent="0">
              <a:buNone/>
              <a:defRPr sz="2000" b="1"/>
            </a:lvl2pPr>
            <a:lvl3pPr marL="912411" indent="0">
              <a:buNone/>
              <a:defRPr sz="1800" b="1"/>
            </a:lvl3pPr>
            <a:lvl4pPr marL="1368618" indent="0">
              <a:buNone/>
              <a:defRPr sz="1600" b="1"/>
            </a:lvl4pPr>
            <a:lvl5pPr marL="1824823" indent="0">
              <a:buNone/>
              <a:defRPr sz="1600" b="1"/>
            </a:lvl5pPr>
            <a:lvl6pPr marL="2281031" indent="0">
              <a:buNone/>
              <a:defRPr sz="1600" b="1"/>
            </a:lvl6pPr>
            <a:lvl7pPr marL="2737234" indent="0">
              <a:buNone/>
              <a:defRPr sz="1600" b="1"/>
            </a:lvl7pPr>
            <a:lvl8pPr marL="3193433" indent="0">
              <a:buNone/>
              <a:defRPr sz="1600" b="1"/>
            </a:lvl8pPr>
            <a:lvl9pPr marL="364964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3"/>
          <p:cNvSpPr>
            <a:spLocks noGrp="1"/>
          </p:cNvSpPr>
          <p:nvPr>
            <p:ph type="dt" sz="half" idx="10"/>
          </p:nvPr>
        </p:nvSpPr>
        <p:spPr/>
        <p:txBody>
          <a:bodyPr/>
          <a:lstStyle>
            <a:lvl1pPr>
              <a:defRPr/>
            </a:lvl1pPr>
          </a:lstStyle>
          <a:p>
            <a:pPr>
              <a:defRPr/>
            </a:pPr>
            <a:fld id="{B9622F9F-E0C5-4772-9424-36F27B57AAAA}" type="datetimeFigureOut">
              <a:rPr lang="en-US"/>
              <a:pPr>
                <a:defRPr/>
              </a:pPr>
              <a:t>5/15/2019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465742D-8E2B-4C45-9B0B-47F29D0385E6}" type="slidenum">
              <a:rPr lang="en-US"/>
              <a:pPr>
                <a:defRPr/>
              </a:pPr>
              <a:t>‹#›</a:t>
            </a:fld>
            <a:endParaRPr lang="en-US"/>
          </a:p>
        </p:txBody>
      </p:sp>
    </p:spTree>
    <p:extLst>
      <p:ext uri="{BB962C8B-B14F-4D97-AF65-F5344CB8AC3E}">
        <p14:creationId xmlns:p14="http://schemas.microsoft.com/office/powerpoint/2010/main" val="225838948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3"/>
          <p:cNvSpPr>
            <a:spLocks noGrp="1"/>
          </p:cNvSpPr>
          <p:nvPr>
            <p:ph type="dt" sz="half" idx="10"/>
          </p:nvPr>
        </p:nvSpPr>
        <p:spPr/>
        <p:txBody>
          <a:bodyPr/>
          <a:lstStyle>
            <a:lvl1pPr>
              <a:defRPr/>
            </a:lvl1pPr>
          </a:lstStyle>
          <a:p>
            <a:pPr>
              <a:defRPr/>
            </a:pPr>
            <a:fld id="{B7B38F1A-E1EA-4886-A431-3DF80E003DA3}" type="datetimeFigureOut">
              <a:rPr lang="en-US"/>
              <a:pPr>
                <a:defRPr/>
              </a:pPr>
              <a:t>5/15/2019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FF22326-6F67-4E69-9C99-9F2BEF07A56A}" type="slidenum">
              <a:rPr lang="en-US"/>
              <a:pPr>
                <a:defRPr/>
              </a:pPr>
              <a:t>‹#›</a:t>
            </a:fld>
            <a:endParaRPr lang="en-US"/>
          </a:p>
        </p:txBody>
      </p:sp>
    </p:spTree>
    <p:extLst>
      <p:ext uri="{BB962C8B-B14F-4D97-AF65-F5344CB8AC3E}">
        <p14:creationId xmlns:p14="http://schemas.microsoft.com/office/powerpoint/2010/main" val="217579069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329EC9A-EE71-4A1E-953D-6188F24CD8DD}" type="datetimeFigureOut">
              <a:rPr lang="en-US"/>
              <a:pPr>
                <a:defRPr/>
              </a:pPr>
              <a:t>5/15/2019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A91FAC1-C7B2-4EFE-B048-23B9EE718C4D}" type="slidenum">
              <a:rPr lang="en-US"/>
              <a:pPr>
                <a:defRPr/>
              </a:pPr>
              <a:t>‹#›</a:t>
            </a:fld>
            <a:endParaRPr lang="en-US"/>
          </a:p>
        </p:txBody>
      </p:sp>
    </p:spTree>
    <p:extLst>
      <p:ext uri="{BB962C8B-B14F-4D97-AF65-F5344CB8AC3E}">
        <p14:creationId xmlns:p14="http://schemas.microsoft.com/office/powerpoint/2010/main" val="1312246652"/>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4"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203" indent="0">
              <a:buNone/>
              <a:defRPr sz="1200"/>
            </a:lvl2pPr>
            <a:lvl3pPr marL="912411" indent="0">
              <a:buNone/>
              <a:defRPr sz="1000"/>
            </a:lvl3pPr>
            <a:lvl4pPr marL="1368618" indent="0">
              <a:buNone/>
              <a:defRPr sz="900"/>
            </a:lvl4pPr>
            <a:lvl5pPr marL="1824823" indent="0">
              <a:buNone/>
              <a:defRPr sz="900"/>
            </a:lvl5pPr>
            <a:lvl6pPr marL="2281031" indent="0">
              <a:buNone/>
              <a:defRPr sz="900"/>
            </a:lvl6pPr>
            <a:lvl7pPr marL="2737234" indent="0">
              <a:buNone/>
              <a:defRPr sz="900"/>
            </a:lvl7pPr>
            <a:lvl8pPr marL="3193433" indent="0">
              <a:buNone/>
              <a:defRPr sz="900"/>
            </a:lvl8pPr>
            <a:lvl9pPr marL="3649644"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28B373D-BDDC-43FB-A411-CE41AE672415}" type="datetimeFigureOut">
              <a:rPr lang="en-US"/>
              <a:pPr>
                <a:defRPr/>
              </a:pPr>
              <a:t>5/15/2019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B755110-E9D8-4D72-90C8-5642F2D7158E}" type="slidenum">
              <a:rPr lang="en-US"/>
              <a:pPr>
                <a:defRPr/>
              </a:pPr>
              <a:t>‹#›</a:t>
            </a:fld>
            <a:endParaRPr lang="en-US"/>
          </a:p>
        </p:txBody>
      </p:sp>
    </p:spTree>
    <p:extLst>
      <p:ext uri="{BB962C8B-B14F-4D97-AF65-F5344CB8AC3E}">
        <p14:creationId xmlns:p14="http://schemas.microsoft.com/office/powerpoint/2010/main" val="187041294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203" indent="0">
              <a:buNone/>
              <a:defRPr sz="2800"/>
            </a:lvl2pPr>
            <a:lvl3pPr marL="912411" indent="0">
              <a:buNone/>
              <a:defRPr sz="2400"/>
            </a:lvl3pPr>
            <a:lvl4pPr marL="1368618" indent="0">
              <a:buNone/>
              <a:defRPr sz="2000"/>
            </a:lvl4pPr>
            <a:lvl5pPr marL="1824823" indent="0">
              <a:buNone/>
              <a:defRPr sz="2000"/>
            </a:lvl5pPr>
            <a:lvl6pPr marL="2281031" indent="0">
              <a:buNone/>
              <a:defRPr sz="2000"/>
            </a:lvl6pPr>
            <a:lvl7pPr marL="2737234" indent="0">
              <a:buNone/>
              <a:defRPr sz="2000"/>
            </a:lvl7pPr>
            <a:lvl8pPr marL="3193433" indent="0">
              <a:buNone/>
              <a:defRPr sz="2000"/>
            </a:lvl8pPr>
            <a:lvl9pPr marL="3649644" indent="0">
              <a:buNone/>
              <a:defRPr sz="2000"/>
            </a:lvl9pPr>
          </a:lstStyle>
          <a:p>
            <a:pPr lvl="0"/>
            <a:endParaRPr lang="en-IN"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203" indent="0">
              <a:buNone/>
              <a:defRPr sz="1200"/>
            </a:lvl2pPr>
            <a:lvl3pPr marL="912411" indent="0">
              <a:buNone/>
              <a:defRPr sz="1000"/>
            </a:lvl3pPr>
            <a:lvl4pPr marL="1368618" indent="0">
              <a:buNone/>
              <a:defRPr sz="900"/>
            </a:lvl4pPr>
            <a:lvl5pPr marL="1824823" indent="0">
              <a:buNone/>
              <a:defRPr sz="900"/>
            </a:lvl5pPr>
            <a:lvl6pPr marL="2281031" indent="0">
              <a:buNone/>
              <a:defRPr sz="900"/>
            </a:lvl6pPr>
            <a:lvl7pPr marL="2737234" indent="0">
              <a:buNone/>
              <a:defRPr sz="900"/>
            </a:lvl7pPr>
            <a:lvl8pPr marL="3193433" indent="0">
              <a:buNone/>
              <a:defRPr sz="900"/>
            </a:lvl8pPr>
            <a:lvl9pPr marL="3649644"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E681C9-02C7-45E6-B1BE-5CD69A33EB17}" type="datetimeFigureOut">
              <a:rPr lang="en-US"/>
              <a:pPr>
                <a:defRPr/>
              </a:pPr>
              <a:t>5/15/2019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ED74EE2-0C4C-4A78-B34E-22648C40EF41}" type="slidenum">
              <a:rPr lang="en-US"/>
              <a:pPr>
                <a:defRPr/>
              </a:pPr>
              <a:t>‹#›</a:t>
            </a:fld>
            <a:endParaRPr lang="en-US"/>
          </a:p>
        </p:txBody>
      </p:sp>
    </p:spTree>
    <p:extLst>
      <p:ext uri="{BB962C8B-B14F-4D97-AF65-F5344CB8AC3E}">
        <p14:creationId xmlns:p14="http://schemas.microsoft.com/office/powerpoint/2010/main" val="1458337834"/>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pPr>
              <a:defRPr/>
            </a:pPr>
            <a:fld id="{E5A62D40-830A-47C6-B606-C76B93E728E3}" type="datetimeFigureOut">
              <a:rPr lang="en-US"/>
              <a:pPr>
                <a:defRPr/>
              </a:pPr>
              <a:t>5/15/2019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E7EBD8A-2305-437D-A9C1-1C30F108FAE6}" type="slidenum">
              <a:rPr lang="en-US"/>
              <a:pPr>
                <a:defRPr/>
              </a:pPr>
              <a:t>‹#›</a:t>
            </a:fld>
            <a:endParaRPr lang="en-US"/>
          </a:p>
        </p:txBody>
      </p:sp>
    </p:spTree>
    <p:extLst>
      <p:ext uri="{BB962C8B-B14F-4D97-AF65-F5344CB8AC3E}">
        <p14:creationId xmlns:p14="http://schemas.microsoft.com/office/powerpoint/2010/main" val="3691617208"/>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9"/>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pPr>
              <a:defRPr/>
            </a:pPr>
            <a:fld id="{BD92AB1D-1362-4B45-A1D3-543B774B200B}" type="datetimeFigureOut">
              <a:rPr lang="en-US"/>
              <a:pPr>
                <a:defRPr/>
              </a:pPr>
              <a:t>5/15/2019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80921F-5298-41E6-A6B4-5268A2669A16}" type="slidenum">
              <a:rPr lang="en-US"/>
              <a:pPr>
                <a:defRPr/>
              </a:pPr>
              <a:t>‹#›</a:t>
            </a:fld>
            <a:endParaRPr lang="en-US"/>
          </a:p>
        </p:txBody>
      </p:sp>
    </p:spTree>
    <p:extLst>
      <p:ext uri="{BB962C8B-B14F-4D97-AF65-F5344CB8AC3E}">
        <p14:creationId xmlns:p14="http://schemas.microsoft.com/office/powerpoint/2010/main" val="3883217771"/>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4"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Arial" pitchFamily="34" charset="0"/>
                  <a:cs typeface="+mn-cs"/>
                </a:endParaRPr>
              </a:p>
            </p:txBody>
          </p:sp>
          <p:sp>
            <p:nvSpPr>
              <p:cNvPr id="9" name="Freeform 5"/>
              <p:cNvSpPr>
                <a:spLocks/>
              </p:cNvSpPr>
              <p:nvPr/>
            </p:nvSpPr>
            <p:spPr bwMode="hidden">
              <a:xfrm>
                <a:off x="4170" y="2671"/>
                <a:ext cx="1264"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Arial" pitchFamily="34" charset="0"/>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Arial" pitchFamily="34" charset="0"/>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latin typeface="Arial" pitchFamily="34" charset="0"/>
                  <a:cs typeface="+mn-cs"/>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34" charset="0"/>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34" charset="0"/>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latin typeface="Arial" pitchFamily="34" charset="0"/>
                <a:cs typeface="+mn-cs"/>
              </a:endParaRPr>
            </a:p>
          </p:txBody>
        </p:sp>
      </p:grpSp>
      <p:grpSp>
        <p:nvGrpSpPr>
          <p:cNvPr id="13" name="Group 16"/>
          <p:cNvGrpSpPr>
            <a:grpSpLocks/>
          </p:cNvGrpSpPr>
          <p:nvPr userDrawn="1"/>
        </p:nvGrpSpPr>
        <p:grpSpPr bwMode="auto">
          <a:xfrm>
            <a:off x="0" y="5710238"/>
            <a:ext cx="9144000" cy="1106487"/>
            <a:chOff x="0" y="3552"/>
            <a:chExt cx="5760" cy="768"/>
          </a:xfrm>
        </p:grpSpPr>
        <p:pic>
          <p:nvPicPr>
            <p:cNvPr id="14" name="Picture 17" descr="iitm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583"/>
              <a:ext cx="737" cy="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8"/>
            <p:cNvSpPr>
              <a:spLocks/>
            </p:cNvSpPr>
            <p:nvPr userDrawn="1"/>
          </p:nvSpPr>
          <p:spPr bwMode="auto">
            <a:xfrm>
              <a:off x="720" y="3552"/>
              <a:ext cx="5040" cy="624"/>
            </a:xfrm>
            <a:custGeom>
              <a:avLst/>
              <a:gdLst>
                <a:gd name="T0" fmla="*/ 0 w 5040"/>
                <a:gd name="T1" fmla="*/ 384 h 624"/>
                <a:gd name="T2" fmla="*/ 3840 w 5040"/>
                <a:gd name="T3" fmla="*/ 384 h 624"/>
                <a:gd name="T4" fmla="*/ 3888 w 5040"/>
                <a:gd name="T5" fmla="*/ 192 h 624"/>
                <a:gd name="T6" fmla="*/ 3936 w 5040"/>
                <a:gd name="T7" fmla="*/ 384 h 624"/>
                <a:gd name="T8" fmla="*/ 3984 w 5040"/>
                <a:gd name="T9" fmla="*/ 192 h 624"/>
                <a:gd name="T10" fmla="*/ 4080 w 5040"/>
                <a:gd name="T11" fmla="*/ 624 h 624"/>
                <a:gd name="T12" fmla="*/ 4128 w 5040"/>
                <a:gd name="T13" fmla="*/ 0 h 624"/>
                <a:gd name="T14" fmla="*/ 4176 w 5040"/>
                <a:gd name="T15" fmla="*/ 624 h 624"/>
                <a:gd name="T16" fmla="*/ 4224 w 5040"/>
                <a:gd name="T17" fmla="*/ 192 h 624"/>
                <a:gd name="T18" fmla="*/ 4272 w 5040"/>
                <a:gd name="T19" fmla="*/ 384 h 624"/>
                <a:gd name="T20" fmla="*/ 4272 w 5040"/>
                <a:gd name="T21" fmla="*/ 192 h 624"/>
                <a:gd name="T22" fmla="*/ 4320 w 5040"/>
                <a:gd name="T23" fmla="*/ 384 h 624"/>
                <a:gd name="T24" fmla="*/ 5040 w 5040"/>
                <a:gd name="T25" fmla="*/ 384 h 6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040" h="624">
                  <a:moveTo>
                    <a:pt x="0" y="384"/>
                  </a:moveTo>
                  <a:lnTo>
                    <a:pt x="3840" y="384"/>
                  </a:lnTo>
                  <a:lnTo>
                    <a:pt x="3888" y="192"/>
                  </a:lnTo>
                  <a:lnTo>
                    <a:pt x="3936" y="384"/>
                  </a:lnTo>
                  <a:lnTo>
                    <a:pt x="3984" y="192"/>
                  </a:lnTo>
                  <a:lnTo>
                    <a:pt x="4080" y="624"/>
                  </a:lnTo>
                  <a:lnTo>
                    <a:pt x="4128" y="0"/>
                  </a:lnTo>
                  <a:lnTo>
                    <a:pt x="4176" y="624"/>
                  </a:lnTo>
                  <a:lnTo>
                    <a:pt x="4224" y="192"/>
                  </a:lnTo>
                  <a:lnTo>
                    <a:pt x="4272" y="384"/>
                  </a:lnTo>
                  <a:lnTo>
                    <a:pt x="4272" y="192"/>
                  </a:lnTo>
                  <a:lnTo>
                    <a:pt x="4320" y="384"/>
                  </a:lnTo>
                  <a:lnTo>
                    <a:pt x="5040" y="384"/>
                  </a:lnTo>
                </a:path>
              </a:pathLst>
            </a:custGeom>
            <a:noFill/>
            <a:ln w="28575" cmpd="sng">
              <a:solidFill>
                <a:srgbClr val="FFFF66"/>
              </a:solidFill>
              <a:round/>
              <a:headEnd/>
              <a:tailEnd/>
            </a:ln>
            <a:extLst>
              <a:ext uri="{909E8E84-426E-40DD-AFC4-6F175D3DCCD1}">
                <a14:hiddenFill xmlns:a14="http://schemas.microsoft.com/office/drawing/2010/main">
                  <a:solidFill>
                    <a:srgbClr val="FFFFFF"/>
                  </a:solidFill>
                </a14:hiddenFill>
              </a:ext>
            </a:extLst>
          </p:spPr>
          <p:txBody>
            <a:bodyPr wrap="none"/>
            <a:lstStyle/>
            <a:p>
              <a:endParaRPr lang="en-US" smtClean="0">
                <a:solidFill>
                  <a:srgbClr val="FFFFFF"/>
                </a:solidFill>
                <a:latin typeface="Arial" pitchFamily="34" charset="0"/>
                <a:cs typeface="+mn-cs"/>
              </a:endParaRPr>
            </a:p>
          </p:txBody>
        </p:sp>
        <p:sp>
          <p:nvSpPr>
            <p:cNvPr id="16" name="Line 19"/>
            <p:cNvSpPr>
              <a:spLocks noChangeShapeType="1"/>
            </p:cNvSpPr>
            <p:nvPr userDrawn="1"/>
          </p:nvSpPr>
          <p:spPr bwMode="auto">
            <a:xfrm>
              <a:off x="4752" y="3665"/>
              <a:ext cx="576" cy="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wrap="none"/>
            <a:lstStyle/>
            <a:p>
              <a:endParaRPr lang="en-US" smtClean="0">
                <a:solidFill>
                  <a:srgbClr val="FFFFFF"/>
                </a:solidFill>
                <a:latin typeface="Arial" pitchFamily="34" charset="0"/>
                <a:cs typeface="+mn-cs"/>
              </a:endParaRPr>
            </a:p>
          </p:txBody>
        </p:sp>
        <p:sp>
          <p:nvSpPr>
            <p:cNvPr id="17" name="Oval 20"/>
            <p:cNvSpPr>
              <a:spLocks noChangeArrowheads="1"/>
            </p:cNvSpPr>
            <p:nvPr userDrawn="1"/>
          </p:nvSpPr>
          <p:spPr bwMode="auto">
            <a:xfrm>
              <a:off x="4580" y="3648"/>
              <a:ext cx="48" cy="48"/>
            </a:xfrm>
            <a:prstGeom prst="ellipse">
              <a:avLst/>
            </a:prstGeom>
            <a:solidFill>
              <a:srgbClr val="00FF00"/>
            </a:solidFill>
            <a:ln w="9525">
              <a:solidFill>
                <a:srgbClr val="00FF00"/>
              </a:solidFill>
              <a:round/>
              <a:headEnd/>
              <a:tailEnd/>
            </a:ln>
          </p:spPr>
          <p:txBody>
            <a:bodyPr wrap="none" anchor="ctr"/>
            <a:lstStyle/>
            <a:p>
              <a:endParaRPr lang="en-US" smtClean="0">
                <a:solidFill>
                  <a:srgbClr val="FFFFFF"/>
                </a:solidFill>
                <a:latin typeface="Arial" pitchFamily="34" charset="0"/>
                <a:cs typeface="+mn-cs"/>
              </a:endParaRPr>
            </a:p>
          </p:txBody>
        </p:sp>
        <p:sp>
          <p:nvSpPr>
            <p:cNvPr id="18" name="Oval 21"/>
            <p:cNvSpPr>
              <a:spLocks noChangeArrowheads="1"/>
            </p:cNvSpPr>
            <p:nvPr userDrawn="1"/>
          </p:nvSpPr>
          <p:spPr bwMode="auto">
            <a:xfrm>
              <a:off x="4676" y="3648"/>
              <a:ext cx="48" cy="48"/>
            </a:xfrm>
            <a:prstGeom prst="ellipse">
              <a:avLst/>
            </a:prstGeom>
            <a:solidFill>
              <a:srgbClr val="FF9900"/>
            </a:solidFill>
            <a:ln w="9525">
              <a:solidFill>
                <a:srgbClr val="FF9900"/>
              </a:solidFill>
              <a:round/>
              <a:headEnd/>
              <a:tailEnd/>
            </a:ln>
          </p:spPr>
          <p:txBody>
            <a:bodyPr wrap="none" anchor="ctr"/>
            <a:lstStyle/>
            <a:p>
              <a:endParaRPr lang="en-US" smtClean="0">
                <a:solidFill>
                  <a:srgbClr val="FFFFFF"/>
                </a:solidFill>
                <a:latin typeface="Arial" pitchFamily="34" charset="0"/>
                <a:cs typeface="+mn-cs"/>
              </a:endParaRPr>
            </a:p>
          </p:txBody>
        </p:sp>
      </p:grpSp>
      <p:sp>
        <p:nvSpPr>
          <p:cNvPr id="53259" name="Rectangle 11"/>
          <p:cNvSpPr>
            <a:spLocks noGrp="1" noChangeArrowheads="1"/>
          </p:cNvSpPr>
          <p:nvPr>
            <p:ph type="ctrTitle" sz="quarter"/>
          </p:nvPr>
        </p:nvSpPr>
        <p:spPr>
          <a:xfrm>
            <a:off x="685440" y="1736824"/>
            <a:ext cx="7773120" cy="1921162"/>
          </a:xfrm>
        </p:spPr>
        <p:txBody>
          <a:bodyPr/>
          <a:lstStyle>
            <a:lvl1pPr>
              <a:defRPr sz="6000"/>
            </a:lvl1pPr>
          </a:lstStyle>
          <a:p>
            <a:r>
              <a:rPr lang="en-US"/>
              <a:t>Click to edit Master title style</a:t>
            </a:r>
          </a:p>
        </p:txBody>
      </p:sp>
      <p:sp>
        <p:nvSpPr>
          <p:cNvPr id="53260" name="Rectangle 12"/>
          <p:cNvSpPr>
            <a:spLocks noGrp="1" noChangeArrowheads="1"/>
          </p:cNvSpPr>
          <p:nvPr>
            <p:ph type="subTitle" sz="quarter" idx="1"/>
          </p:nvPr>
        </p:nvSpPr>
        <p:spPr>
          <a:xfrm>
            <a:off x="1372321" y="3885528"/>
            <a:ext cx="6400800" cy="1752664"/>
          </a:xfrm>
        </p:spPr>
        <p:txBody>
          <a:bodyPr/>
          <a:lstStyle>
            <a:lvl1pPr marL="0" indent="0" algn="ctr">
              <a:buFont typeface="Wingdings" pitchFamily="2" charset="2"/>
              <a:buNone/>
              <a:defRPr/>
            </a:lvl1pPr>
          </a:lstStyle>
          <a:p>
            <a:r>
              <a:rPr lang="en-US"/>
              <a:t>Click to edit Master subtitle style</a:t>
            </a:r>
          </a:p>
        </p:txBody>
      </p:sp>
      <p:sp>
        <p:nvSpPr>
          <p:cNvPr id="19"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20" name="Rectangle 14"/>
          <p:cNvSpPr>
            <a:spLocks noGrp="1" noChangeArrowheads="1"/>
          </p:cNvSpPr>
          <p:nvPr>
            <p:ph type="ftr" sz="quarter" idx="11"/>
          </p:nvPr>
        </p:nvSpPr>
        <p:spPr/>
        <p:txBody>
          <a:bodyPr/>
          <a:lstStyle>
            <a:lvl1pPr>
              <a:defRPr/>
            </a:lvl1pPr>
          </a:lstStyle>
          <a:p>
            <a:pPr>
              <a:defRPr/>
            </a:pPr>
            <a:r>
              <a:rPr lang="en-US">
                <a:solidFill>
                  <a:srgbClr val="FFFFFF"/>
                </a:solidFill>
              </a:rPr>
              <a:t>IMS Extremes Workshop, New Delhi, 19 April, 2007</a:t>
            </a:r>
          </a:p>
        </p:txBody>
      </p:sp>
      <p:sp>
        <p:nvSpPr>
          <p:cNvPr id="21"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5FCC2141-08E4-49B3-BD81-C619D4B481F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63481613"/>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p:txBody>
          <a:bodyPr/>
          <a:lstStyle>
            <a:lvl1pPr>
              <a:defRPr/>
            </a:lvl1pPr>
          </a:lstStyle>
          <a:p>
            <a:pPr>
              <a:defRPr/>
            </a:pPr>
            <a:fld id="{EC046F88-4FBE-4DC2-B573-454A0D92F5A5}"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ftr" sz="quarter" idx="12"/>
          </p:nvPr>
        </p:nvSpPr>
        <p:spPr/>
        <p:txBody>
          <a:bodyPr/>
          <a:lstStyle>
            <a:lvl1pPr>
              <a:defRPr/>
            </a:lvl1pPr>
          </a:lstStyle>
          <a:p>
            <a:pPr>
              <a:defRPr/>
            </a:pPr>
            <a:r>
              <a:rPr lang="en-US">
                <a:solidFill>
                  <a:srgbClr val="FFFFFF"/>
                </a:solidFill>
              </a:rPr>
              <a:t>IMS Extremes Workshop, New Delhi, 19 April, 2007</a:t>
            </a:r>
          </a:p>
        </p:txBody>
      </p:sp>
    </p:spTree>
    <p:extLst>
      <p:ext uri="{BB962C8B-B14F-4D97-AF65-F5344CB8AC3E}">
        <p14:creationId xmlns:p14="http://schemas.microsoft.com/office/powerpoint/2010/main" val="231600214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85"/>
            <a:ext cx="7771680" cy="1362383"/>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3780" indent="0">
              <a:buNone/>
              <a:defRPr sz="1600"/>
            </a:lvl2pPr>
            <a:lvl3pPr marL="827561" indent="0">
              <a:buNone/>
              <a:defRPr sz="1500"/>
            </a:lvl3pPr>
            <a:lvl4pPr marL="1241344" indent="0">
              <a:buNone/>
              <a:defRPr sz="1300"/>
            </a:lvl4pPr>
            <a:lvl5pPr marL="1655124" indent="0">
              <a:buNone/>
              <a:defRPr sz="1300"/>
            </a:lvl5pPr>
            <a:lvl6pPr marL="2068906" indent="0">
              <a:buNone/>
              <a:defRPr sz="1300"/>
            </a:lvl6pPr>
            <a:lvl7pPr marL="2482688" indent="0">
              <a:buNone/>
              <a:defRPr sz="1300"/>
            </a:lvl7pPr>
            <a:lvl8pPr marL="2896468" indent="0">
              <a:buNone/>
              <a:defRPr sz="1300"/>
            </a:lvl8pPr>
            <a:lvl9pPr marL="3310252" indent="0">
              <a:buNone/>
              <a:defRPr sz="1300"/>
            </a:lvl9pPr>
          </a:lstStyle>
          <a:p>
            <a:pPr lvl="0"/>
            <a:r>
              <a:rPr lang="en-US" smtClean="0"/>
              <a:t>Click to edit Master text styles</a:t>
            </a:r>
          </a:p>
        </p:txBody>
      </p:sp>
      <p:sp>
        <p:nvSpPr>
          <p:cNvPr id="4" name="Rectangle 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p:txBody>
          <a:bodyPr/>
          <a:lstStyle>
            <a:lvl1pPr>
              <a:defRPr/>
            </a:lvl1pPr>
          </a:lstStyle>
          <a:p>
            <a:pPr>
              <a:defRPr/>
            </a:pPr>
            <a:fld id="{903CD637-7B85-4629-923D-5C1286839981}"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ftr" sz="quarter" idx="12"/>
          </p:nvPr>
        </p:nvSpPr>
        <p:spPr/>
        <p:txBody>
          <a:bodyPr/>
          <a:lstStyle>
            <a:lvl1pPr>
              <a:defRPr/>
            </a:lvl1pPr>
          </a:lstStyle>
          <a:p>
            <a:pPr>
              <a:defRPr/>
            </a:pPr>
            <a:r>
              <a:rPr lang="en-US">
                <a:solidFill>
                  <a:srgbClr val="FFFFFF"/>
                </a:solidFill>
              </a:rPr>
              <a:t>IMS Extremes Workshop, New Delhi, 19 April, 2007</a:t>
            </a:r>
          </a:p>
        </p:txBody>
      </p:sp>
    </p:spTree>
    <p:extLst>
      <p:ext uri="{BB962C8B-B14F-4D97-AF65-F5344CB8AC3E}">
        <p14:creationId xmlns:p14="http://schemas.microsoft.com/office/powerpoint/2010/main" val="1837725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6652B05-1840-4C44-8C8F-A48109D50FE6}"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92833954"/>
      </p:ext>
    </p:extLst>
  </p:cSld>
  <p:clrMapOvr>
    <a:masterClrMapping/>
  </p:clrMapOvr>
  <p:transition>
    <p:strips dir="rd"/>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920" y="1600008"/>
            <a:ext cx="4044960" cy="452639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125" y="1600008"/>
            <a:ext cx="4046400" cy="452639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p:txBody>
          <a:bodyPr/>
          <a:lstStyle>
            <a:lvl1pPr>
              <a:defRPr/>
            </a:lvl1pPr>
          </a:lstStyle>
          <a:p>
            <a:pPr>
              <a:defRPr/>
            </a:pPr>
            <a:fld id="{046B5E74-B5A3-4B7F-9854-51D0EA0524BC}"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ftr" sz="quarter" idx="12"/>
          </p:nvPr>
        </p:nvSpPr>
        <p:spPr/>
        <p:txBody>
          <a:bodyPr/>
          <a:lstStyle>
            <a:lvl1pPr>
              <a:defRPr/>
            </a:lvl1pPr>
          </a:lstStyle>
          <a:p>
            <a:pPr>
              <a:defRPr/>
            </a:pPr>
            <a:r>
              <a:rPr lang="en-US">
                <a:solidFill>
                  <a:srgbClr val="FFFFFF"/>
                </a:solidFill>
              </a:rPr>
              <a:t>IMS Extremes Workshop, New Delhi, 19 April, 2007</a:t>
            </a:r>
          </a:p>
        </p:txBody>
      </p:sp>
    </p:spTree>
    <p:extLst>
      <p:ext uri="{BB962C8B-B14F-4D97-AF65-F5344CB8AC3E}">
        <p14:creationId xmlns:p14="http://schemas.microsoft.com/office/powerpoint/2010/main" val="3408630912"/>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3780" indent="0">
              <a:buNone/>
              <a:defRPr sz="1800" b="1"/>
            </a:lvl2pPr>
            <a:lvl3pPr marL="827561" indent="0">
              <a:buNone/>
              <a:defRPr sz="1600" b="1"/>
            </a:lvl3pPr>
            <a:lvl4pPr marL="1241344" indent="0">
              <a:buNone/>
              <a:defRPr sz="1500" b="1"/>
            </a:lvl4pPr>
            <a:lvl5pPr marL="1655124" indent="0">
              <a:buNone/>
              <a:defRPr sz="1500" b="1"/>
            </a:lvl5pPr>
            <a:lvl6pPr marL="2068906" indent="0">
              <a:buNone/>
              <a:defRPr sz="1500" b="1"/>
            </a:lvl6pPr>
            <a:lvl7pPr marL="2482688" indent="0">
              <a:buNone/>
              <a:defRPr sz="1500" b="1"/>
            </a:lvl7pPr>
            <a:lvl8pPr marL="2896468" indent="0">
              <a:buNone/>
              <a:defRPr sz="1500" b="1"/>
            </a:lvl8pPr>
            <a:lvl9pPr marL="3310252"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42" y="1535201"/>
            <a:ext cx="4042080" cy="639427"/>
          </a:xfrm>
        </p:spPr>
        <p:txBody>
          <a:bodyPr anchor="b"/>
          <a:lstStyle>
            <a:lvl1pPr marL="0" indent="0">
              <a:buNone/>
              <a:defRPr sz="2200" b="1"/>
            </a:lvl1pPr>
            <a:lvl2pPr marL="413780" indent="0">
              <a:buNone/>
              <a:defRPr sz="1800" b="1"/>
            </a:lvl2pPr>
            <a:lvl3pPr marL="827561" indent="0">
              <a:buNone/>
              <a:defRPr sz="1600" b="1"/>
            </a:lvl3pPr>
            <a:lvl4pPr marL="1241344" indent="0">
              <a:buNone/>
              <a:defRPr sz="1500" b="1"/>
            </a:lvl4pPr>
            <a:lvl5pPr marL="1655124" indent="0">
              <a:buNone/>
              <a:defRPr sz="1500" b="1"/>
            </a:lvl5pPr>
            <a:lvl6pPr marL="2068906" indent="0">
              <a:buNone/>
              <a:defRPr sz="1500" b="1"/>
            </a:lvl6pPr>
            <a:lvl7pPr marL="2482688" indent="0">
              <a:buNone/>
              <a:defRPr sz="1500" b="1"/>
            </a:lvl7pPr>
            <a:lvl8pPr marL="2896468" indent="0">
              <a:buNone/>
              <a:defRPr sz="1500" b="1"/>
            </a:lvl8pPr>
            <a:lvl9pPr marL="3310252"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442"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p:txBody>
          <a:bodyPr/>
          <a:lstStyle>
            <a:lvl1pPr>
              <a:defRPr/>
            </a:lvl1pPr>
          </a:lstStyle>
          <a:p>
            <a:pPr>
              <a:defRPr/>
            </a:pPr>
            <a:fld id="{D5D8539D-C7A7-4477-A1B5-C600572DA0B7}" type="slidenum">
              <a:rPr lang="en-US">
                <a:solidFill>
                  <a:srgbClr val="FFFFFF"/>
                </a:solidFill>
              </a:rPr>
              <a:pPr>
                <a:defRPr/>
              </a:pPr>
              <a:t>‹#›</a:t>
            </a:fld>
            <a:endParaRPr lang="en-US">
              <a:solidFill>
                <a:srgbClr val="FFFFFF"/>
              </a:solidFill>
            </a:endParaRPr>
          </a:p>
        </p:txBody>
      </p:sp>
      <p:sp>
        <p:nvSpPr>
          <p:cNvPr id="9" name="Rectangle 22"/>
          <p:cNvSpPr>
            <a:spLocks noGrp="1" noChangeArrowheads="1"/>
          </p:cNvSpPr>
          <p:nvPr>
            <p:ph type="ftr" sz="quarter" idx="12"/>
          </p:nvPr>
        </p:nvSpPr>
        <p:spPr/>
        <p:txBody>
          <a:bodyPr/>
          <a:lstStyle>
            <a:lvl1pPr>
              <a:defRPr/>
            </a:lvl1pPr>
          </a:lstStyle>
          <a:p>
            <a:pPr>
              <a:defRPr/>
            </a:pPr>
            <a:r>
              <a:rPr lang="en-US">
                <a:solidFill>
                  <a:srgbClr val="FFFFFF"/>
                </a:solidFill>
              </a:rPr>
              <a:t>IMS Extremes Workshop, New Delhi, 19 April, 2007</a:t>
            </a:r>
          </a:p>
        </p:txBody>
      </p:sp>
    </p:spTree>
    <p:extLst>
      <p:ext uri="{BB962C8B-B14F-4D97-AF65-F5344CB8AC3E}">
        <p14:creationId xmlns:p14="http://schemas.microsoft.com/office/powerpoint/2010/main" val="3363673080"/>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p:txBody>
          <a:bodyPr/>
          <a:lstStyle>
            <a:lvl1pPr>
              <a:defRPr/>
            </a:lvl1pPr>
          </a:lstStyle>
          <a:p>
            <a:pPr>
              <a:defRPr/>
            </a:pPr>
            <a:fld id="{FCEE152B-B975-4A74-8E50-607EAE34C938}" type="slidenum">
              <a:rPr lang="en-US">
                <a:solidFill>
                  <a:srgbClr val="FFFFFF"/>
                </a:solidFill>
              </a:rPr>
              <a:pPr>
                <a:defRPr/>
              </a:pPr>
              <a:t>‹#›</a:t>
            </a:fld>
            <a:endParaRPr lang="en-US">
              <a:solidFill>
                <a:srgbClr val="FFFFFF"/>
              </a:solidFill>
            </a:endParaRPr>
          </a:p>
        </p:txBody>
      </p:sp>
      <p:sp>
        <p:nvSpPr>
          <p:cNvPr id="5" name="Rectangle 22"/>
          <p:cNvSpPr>
            <a:spLocks noGrp="1" noChangeArrowheads="1"/>
          </p:cNvSpPr>
          <p:nvPr>
            <p:ph type="ftr" sz="quarter" idx="12"/>
          </p:nvPr>
        </p:nvSpPr>
        <p:spPr/>
        <p:txBody>
          <a:bodyPr/>
          <a:lstStyle>
            <a:lvl1pPr>
              <a:defRPr/>
            </a:lvl1pPr>
          </a:lstStyle>
          <a:p>
            <a:pPr>
              <a:defRPr/>
            </a:pPr>
            <a:r>
              <a:rPr lang="en-US">
                <a:solidFill>
                  <a:srgbClr val="FFFFFF"/>
                </a:solidFill>
              </a:rPr>
              <a:t>IMS Extremes Workshop, New Delhi, 19 April, 2007</a:t>
            </a:r>
          </a:p>
        </p:txBody>
      </p:sp>
    </p:spTree>
    <p:extLst>
      <p:ext uri="{BB962C8B-B14F-4D97-AF65-F5344CB8AC3E}">
        <p14:creationId xmlns:p14="http://schemas.microsoft.com/office/powerpoint/2010/main" val="2418926511"/>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p:txBody>
          <a:bodyPr/>
          <a:lstStyle>
            <a:lvl1pPr>
              <a:defRPr/>
            </a:lvl1pPr>
          </a:lstStyle>
          <a:p>
            <a:pPr>
              <a:defRPr/>
            </a:pPr>
            <a:fld id="{9E261023-B1AD-4922-A938-F468197D0964}" type="slidenum">
              <a:rPr lang="en-US">
                <a:solidFill>
                  <a:srgbClr val="FFFFFF"/>
                </a:solidFill>
              </a:rPr>
              <a:pPr>
                <a:defRPr/>
              </a:pPr>
              <a:t>‹#›</a:t>
            </a:fld>
            <a:endParaRPr lang="en-US">
              <a:solidFill>
                <a:srgbClr val="FFFFFF"/>
              </a:solidFill>
            </a:endParaRPr>
          </a:p>
        </p:txBody>
      </p:sp>
      <p:sp>
        <p:nvSpPr>
          <p:cNvPr id="4" name="Rectangle 22"/>
          <p:cNvSpPr>
            <a:spLocks noGrp="1" noChangeArrowheads="1"/>
          </p:cNvSpPr>
          <p:nvPr>
            <p:ph type="ftr" sz="quarter" idx="12"/>
          </p:nvPr>
        </p:nvSpPr>
        <p:spPr/>
        <p:txBody>
          <a:bodyPr/>
          <a:lstStyle>
            <a:lvl1pPr>
              <a:defRPr/>
            </a:lvl1pPr>
          </a:lstStyle>
          <a:p>
            <a:pPr>
              <a:defRPr/>
            </a:pPr>
            <a:r>
              <a:rPr lang="en-US">
                <a:solidFill>
                  <a:srgbClr val="FFFFFF"/>
                </a:solidFill>
              </a:rPr>
              <a:t>IMS Extremes Workshop, New Delhi, 19 April, 2007</a:t>
            </a:r>
          </a:p>
        </p:txBody>
      </p:sp>
    </p:spTree>
    <p:extLst>
      <p:ext uri="{BB962C8B-B14F-4D97-AF65-F5344CB8AC3E}">
        <p14:creationId xmlns:p14="http://schemas.microsoft.com/office/powerpoint/2010/main" val="3025333287"/>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525" y="273633"/>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920" y="1434413"/>
            <a:ext cx="3008160" cy="4692013"/>
          </a:xfrm>
        </p:spPr>
        <p:txBody>
          <a:bodyPr/>
          <a:lstStyle>
            <a:lvl1pPr marL="0" indent="0">
              <a:buNone/>
              <a:defRPr sz="1300"/>
            </a:lvl1pPr>
            <a:lvl2pPr marL="413780" indent="0">
              <a:buNone/>
              <a:defRPr sz="1100"/>
            </a:lvl2pPr>
            <a:lvl3pPr marL="827561" indent="0">
              <a:buNone/>
              <a:defRPr sz="900"/>
            </a:lvl3pPr>
            <a:lvl4pPr marL="1241344" indent="0">
              <a:buNone/>
              <a:defRPr sz="800"/>
            </a:lvl4pPr>
            <a:lvl5pPr marL="1655124" indent="0">
              <a:buNone/>
              <a:defRPr sz="800"/>
            </a:lvl5pPr>
            <a:lvl6pPr marL="2068906" indent="0">
              <a:buNone/>
              <a:defRPr sz="800"/>
            </a:lvl6pPr>
            <a:lvl7pPr marL="2482688" indent="0">
              <a:buNone/>
              <a:defRPr sz="800"/>
            </a:lvl7pPr>
            <a:lvl8pPr marL="2896468" indent="0">
              <a:buNone/>
              <a:defRPr sz="800"/>
            </a:lvl8pPr>
            <a:lvl9pPr marL="3310252" indent="0">
              <a:buNone/>
              <a:defRPr sz="800"/>
            </a:lvl9pPr>
          </a:lstStyle>
          <a:p>
            <a:pPr lvl="0"/>
            <a:r>
              <a:rPr lang="en-US" smtClean="0"/>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p:txBody>
          <a:bodyPr/>
          <a:lstStyle>
            <a:lvl1pPr>
              <a:defRPr/>
            </a:lvl1pPr>
          </a:lstStyle>
          <a:p>
            <a:pPr>
              <a:defRPr/>
            </a:pPr>
            <a:fld id="{229B80C7-FC38-479C-822E-70165114C453}"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ftr" sz="quarter" idx="12"/>
          </p:nvPr>
        </p:nvSpPr>
        <p:spPr/>
        <p:txBody>
          <a:bodyPr/>
          <a:lstStyle>
            <a:lvl1pPr>
              <a:defRPr/>
            </a:lvl1pPr>
          </a:lstStyle>
          <a:p>
            <a:pPr>
              <a:defRPr/>
            </a:pPr>
            <a:r>
              <a:rPr lang="en-US">
                <a:solidFill>
                  <a:srgbClr val="FFFFFF"/>
                </a:solidFill>
              </a:rPr>
              <a:t>IMS Extremes Workshop, New Delhi, 19 April, 2007</a:t>
            </a:r>
          </a:p>
        </p:txBody>
      </p:sp>
    </p:spTree>
    <p:extLst>
      <p:ext uri="{BB962C8B-B14F-4D97-AF65-F5344CB8AC3E}">
        <p14:creationId xmlns:p14="http://schemas.microsoft.com/office/powerpoint/2010/main" val="1467661744"/>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5" y="4800026"/>
            <a:ext cx="5486400" cy="567420"/>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805" y="612065"/>
            <a:ext cx="5486400" cy="4115952"/>
          </a:xfrm>
        </p:spPr>
        <p:txBody>
          <a:bodyPr/>
          <a:lstStyle>
            <a:lvl1pPr marL="0" indent="0">
              <a:buNone/>
              <a:defRPr sz="2900"/>
            </a:lvl1pPr>
            <a:lvl2pPr marL="413780" indent="0">
              <a:buNone/>
              <a:defRPr sz="2500"/>
            </a:lvl2pPr>
            <a:lvl3pPr marL="827561" indent="0">
              <a:buNone/>
              <a:defRPr sz="2200"/>
            </a:lvl3pPr>
            <a:lvl4pPr marL="1241344" indent="0">
              <a:buNone/>
              <a:defRPr sz="1800"/>
            </a:lvl4pPr>
            <a:lvl5pPr marL="1655124" indent="0">
              <a:buNone/>
              <a:defRPr sz="1800"/>
            </a:lvl5pPr>
            <a:lvl6pPr marL="2068906" indent="0">
              <a:buNone/>
              <a:defRPr sz="1800"/>
            </a:lvl6pPr>
            <a:lvl7pPr marL="2482688" indent="0">
              <a:buNone/>
              <a:defRPr sz="1800"/>
            </a:lvl7pPr>
            <a:lvl8pPr marL="2896468" indent="0">
              <a:buNone/>
              <a:defRPr sz="1800"/>
            </a:lvl8pPr>
            <a:lvl9pPr marL="3310252" indent="0">
              <a:buNone/>
              <a:defRPr sz="1800"/>
            </a:lvl9pPr>
          </a:lstStyle>
          <a:p>
            <a:pPr lvl="0"/>
            <a:endParaRPr lang="en-US" noProof="0" smtClean="0"/>
          </a:p>
        </p:txBody>
      </p:sp>
      <p:sp>
        <p:nvSpPr>
          <p:cNvPr id="4" name="Text Placeholder 3"/>
          <p:cNvSpPr>
            <a:spLocks noGrp="1"/>
          </p:cNvSpPr>
          <p:nvPr>
            <p:ph type="body" sz="half" idx="2"/>
          </p:nvPr>
        </p:nvSpPr>
        <p:spPr>
          <a:xfrm>
            <a:off x="1792805" y="5367444"/>
            <a:ext cx="5486400" cy="805044"/>
          </a:xfrm>
        </p:spPr>
        <p:txBody>
          <a:bodyPr/>
          <a:lstStyle>
            <a:lvl1pPr marL="0" indent="0">
              <a:buNone/>
              <a:defRPr sz="1300"/>
            </a:lvl1pPr>
            <a:lvl2pPr marL="413780" indent="0">
              <a:buNone/>
              <a:defRPr sz="1100"/>
            </a:lvl2pPr>
            <a:lvl3pPr marL="827561" indent="0">
              <a:buNone/>
              <a:defRPr sz="900"/>
            </a:lvl3pPr>
            <a:lvl4pPr marL="1241344" indent="0">
              <a:buNone/>
              <a:defRPr sz="800"/>
            </a:lvl4pPr>
            <a:lvl5pPr marL="1655124" indent="0">
              <a:buNone/>
              <a:defRPr sz="800"/>
            </a:lvl5pPr>
            <a:lvl6pPr marL="2068906" indent="0">
              <a:buNone/>
              <a:defRPr sz="800"/>
            </a:lvl6pPr>
            <a:lvl7pPr marL="2482688" indent="0">
              <a:buNone/>
              <a:defRPr sz="800"/>
            </a:lvl7pPr>
            <a:lvl8pPr marL="2896468" indent="0">
              <a:buNone/>
              <a:defRPr sz="800"/>
            </a:lvl8pPr>
            <a:lvl9pPr marL="3310252" indent="0">
              <a:buNone/>
              <a:defRPr sz="800"/>
            </a:lvl9pPr>
          </a:lstStyle>
          <a:p>
            <a:pPr lvl="0"/>
            <a:r>
              <a:rPr lang="en-US" smtClean="0"/>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p:txBody>
          <a:bodyPr/>
          <a:lstStyle>
            <a:lvl1pPr>
              <a:defRPr/>
            </a:lvl1pPr>
          </a:lstStyle>
          <a:p>
            <a:pPr>
              <a:defRPr/>
            </a:pPr>
            <a:fld id="{36AB78B7-A143-47E3-8F5E-EE9FE815A94F}"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ftr" sz="quarter" idx="12"/>
          </p:nvPr>
        </p:nvSpPr>
        <p:spPr/>
        <p:txBody>
          <a:bodyPr/>
          <a:lstStyle>
            <a:lvl1pPr>
              <a:defRPr/>
            </a:lvl1pPr>
          </a:lstStyle>
          <a:p>
            <a:pPr>
              <a:defRPr/>
            </a:pPr>
            <a:r>
              <a:rPr lang="en-US">
                <a:solidFill>
                  <a:srgbClr val="FFFFFF"/>
                </a:solidFill>
              </a:rPr>
              <a:t>IMS Extremes Workshop, New Delhi, 19 April, 2007</a:t>
            </a:r>
          </a:p>
        </p:txBody>
      </p:sp>
    </p:spTree>
    <p:extLst>
      <p:ext uri="{BB962C8B-B14F-4D97-AF65-F5344CB8AC3E}">
        <p14:creationId xmlns:p14="http://schemas.microsoft.com/office/powerpoint/2010/main" val="2632037706"/>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p:txBody>
          <a:bodyPr/>
          <a:lstStyle>
            <a:lvl1pPr>
              <a:defRPr/>
            </a:lvl1pPr>
          </a:lstStyle>
          <a:p>
            <a:pPr>
              <a:defRPr/>
            </a:pPr>
            <a:fld id="{8112CDBC-84B4-4D26-BCDD-3A4AFF408FAE}"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ftr" sz="quarter" idx="12"/>
          </p:nvPr>
        </p:nvSpPr>
        <p:spPr/>
        <p:txBody>
          <a:bodyPr/>
          <a:lstStyle>
            <a:lvl1pPr>
              <a:defRPr/>
            </a:lvl1pPr>
          </a:lstStyle>
          <a:p>
            <a:pPr>
              <a:defRPr/>
            </a:pPr>
            <a:r>
              <a:rPr lang="en-US">
                <a:solidFill>
                  <a:srgbClr val="FFFFFF"/>
                </a:solidFill>
              </a:rPr>
              <a:t>IMS Extremes Workshop, New Delhi, 19 April, 2007</a:t>
            </a:r>
          </a:p>
        </p:txBody>
      </p:sp>
    </p:spTree>
    <p:extLst>
      <p:ext uri="{BB962C8B-B14F-4D97-AF65-F5344CB8AC3E}">
        <p14:creationId xmlns:p14="http://schemas.microsoft.com/office/powerpoint/2010/main" val="2249759730"/>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1200" y="275069"/>
            <a:ext cx="2056320" cy="585133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922" y="275069"/>
            <a:ext cx="6035040" cy="58513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p:txBody>
          <a:bodyPr/>
          <a:lstStyle>
            <a:lvl1pPr>
              <a:defRPr/>
            </a:lvl1pPr>
          </a:lstStyle>
          <a:p>
            <a:pPr>
              <a:defRPr/>
            </a:pPr>
            <a:fld id="{0DF39B9E-22F9-475C-99BF-1A518EC89821}"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ftr" sz="quarter" idx="12"/>
          </p:nvPr>
        </p:nvSpPr>
        <p:spPr/>
        <p:txBody>
          <a:bodyPr/>
          <a:lstStyle>
            <a:lvl1pPr>
              <a:defRPr/>
            </a:lvl1pPr>
          </a:lstStyle>
          <a:p>
            <a:pPr>
              <a:defRPr/>
            </a:pPr>
            <a:r>
              <a:rPr lang="en-US">
                <a:solidFill>
                  <a:srgbClr val="FFFFFF"/>
                </a:solidFill>
              </a:rPr>
              <a:t>IMS Extremes Workshop, New Delhi, 19 April, 2007</a:t>
            </a:r>
          </a:p>
        </p:txBody>
      </p:sp>
    </p:spTree>
    <p:extLst>
      <p:ext uri="{BB962C8B-B14F-4D97-AF65-F5344CB8AC3E}">
        <p14:creationId xmlns:p14="http://schemas.microsoft.com/office/powerpoint/2010/main" val="1761929355"/>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922" y="275069"/>
            <a:ext cx="8229600" cy="585133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p:txBody>
          <a:bodyPr/>
          <a:lstStyle>
            <a:lvl1pPr>
              <a:defRPr/>
            </a:lvl1pPr>
          </a:lstStyle>
          <a:p>
            <a:pPr>
              <a:defRPr/>
            </a:pPr>
            <a:fld id="{3147A5F8-4892-44B3-8E13-E045EA608AA3}" type="slidenum">
              <a:rPr lang="en-US">
                <a:solidFill>
                  <a:srgbClr val="FFFFFF"/>
                </a:solidFill>
              </a:rPr>
              <a:pPr>
                <a:defRPr/>
              </a:pPr>
              <a:t>‹#›</a:t>
            </a:fld>
            <a:endParaRPr lang="en-US">
              <a:solidFill>
                <a:srgbClr val="FFFFFF"/>
              </a:solidFill>
            </a:endParaRPr>
          </a:p>
        </p:txBody>
      </p:sp>
      <p:sp>
        <p:nvSpPr>
          <p:cNvPr id="5" name="Rectangle 22"/>
          <p:cNvSpPr>
            <a:spLocks noGrp="1" noChangeArrowheads="1"/>
          </p:cNvSpPr>
          <p:nvPr>
            <p:ph type="ftr" sz="quarter" idx="12"/>
          </p:nvPr>
        </p:nvSpPr>
        <p:spPr/>
        <p:txBody>
          <a:bodyPr/>
          <a:lstStyle>
            <a:lvl1pPr>
              <a:defRPr/>
            </a:lvl1pPr>
          </a:lstStyle>
          <a:p>
            <a:pPr>
              <a:defRPr/>
            </a:pPr>
            <a:r>
              <a:rPr lang="en-US">
                <a:solidFill>
                  <a:srgbClr val="FFFFFF"/>
                </a:solidFill>
              </a:rPr>
              <a:t>IMS Extremes Workshop, New Delhi, 19 April, 2007</a:t>
            </a:r>
          </a:p>
        </p:txBody>
      </p:sp>
    </p:spTree>
    <p:extLst>
      <p:ext uri="{BB962C8B-B14F-4D97-AF65-F5344CB8AC3E}">
        <p14:creationId xmlns:p14="http://schemas.microsoft.com/office/powerpoint/2010/main" val="3710592023"/>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922" y="275092"/>
            <a:ext cx="8229600" cy="1142039"/>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920" y="1600008"/>
            <a:ext cx="4044960" cy="452639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125" y="1600008"/>
            <a:ext cx="4046400" cy="452639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p:txBody>
          <a:bodyPr/>
          <a:lstStyle>
            <a:lvl1pPr>
              <a:defRPr/>
            </a:lvl1pPr>
          </a:lstStyle>
          <a:p>
            <a:pPr>
              <a:defRPr/>
            </a:pPr>
            <a:fld id="{B9C17BB7-7756-4532-AC10-D5C839314F99}"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ftr" sz="quarter" idx="12"/>
          </p:nvPr>
        </p:nvSpPr>
        <p:spPr/>
        <p:txBody>
          <a:bodyPr/>
          <a:lstStyle>
            <a:lvl1pPr>
              <a:defRPr/>
            </a:lvl1pPr>
          </a:lstStyle>
          <a:p>
            <a:pPr>
              <a:defRPr/>
            </a:pPr>
            <a:r>
              <a:rPr lang="en-US">
                <a:solidFill>
                  <a:srgbClr val="FFFFFF"/>
                </a:solidFill>
              </a:rPr>
              <a:t>IMS Extremes Workshop, New Delhi, 19 April, 2007</a:t>
            </a:r>
          </a:p>
        </p:txBody>
      </p:sp>
    </p:spTree>
    <p:extLst>
      <p:ext uri="{BB962C8B-B14F-4D97-AF65-F5344CB8AC3E}">
        <p14:creationId xmlns:p14="http://schemas.microsoft.com/office/powerpoint/2010/main" val="24391941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C6360E77-69B0-45A0-9250-0361226F61D9}"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69306749"/>
      </p:ext>
    </p:extLst>
  </p:cSld>
  <p:clrMapOvr>
    <a:masterClrMapping/>
  </p:clrMapOvr>
  <p:transition>
    <p:strips dir="rd"/>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410025" indent="0" algn="ctr">
              <a:buNone/>
              <a:defRPr/>
            </a:lvl2pPr>
            <a:lvl3pPr marL="820040" indent="0" algn="ctr">
              <a:buNone/>
              <a:defRPr/>
            </a:lvl3pPr>
            <a:lvl4pPr marL="1230086" indent="0" algn="ctr">
              <a:buNone/>
              <a:defRPr/>
            </a:lvl4pPr>
            <a:lvl5pPr marL="1640092" indent="0" algn="ctr">
              <a:buNone/>
              <a:defRPr/>
            </a:lvl5pPr>
            <a:lvl6pPr marL="2050102" indent="0" algn="ctr">
              <a:buNone/>
              <a:defRPr/>
            </a:lvl6pPr>
            <a:lvl7pPr marL="2460144" indent="0" algn="ctr">
              <a:buNone/>
              <a:defRPr/>
            </a:lvl7pPr>
            <a:lvl8pPr marL="2870161" indent="0" algn="ctr">
              <a:buNone/>
              <a:defRPr/>
            </a:lvl8pPr>
            <a:lvl9pPr marL="3280184" indent="0" algn="ctr">
              <a:buNone/>
              <a:defRPr/>
            </a:lvl9pPr>
          </a:lstStyle>
          <a:p>
            <a:r>
              <a:rPr lang="en-US" smtClean="0"/>
              <a:t>Click to edit Master subtitle style</a:t>
            </a:r>
            <a:endParaRPr lang="en-IN"/>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FEDB6243-363D-45CC-B22A-776EC2DF6484}" type="slidenum">
              <a:rPr lang="en-GB"/>
              <a:pPr>
                <a:defRPr/>
              </a:pPr>
              <a:t>‹#›</a:t>
            </a:fld>
            <a:endParaRPr lang="en-GB"/>
          </a:p>
        </p:txBody>
      </p:sp>
    </p:spTree>
    <p:extLst>
      <p:ext uri="{BB962C8B-B14F-4D97-AF65-F5344CB8AC3E}">
        <p14:creationId xmlns:p14="http://schemas.microsoft.com/office/powerpoint/2010/main" val="3398380018"/>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1D8ACEC4-1274-4CDC-A867-A4B73195C3F5}" type="slidenum">
              <a:rPr lang="en-GB"/>
              <a:pPr>
                <a:defRPr/>
              </a:pPr>
              <a:t>‹#›</a:t>
            </a:fld>
            <a:endParaRPr lang="en-GB"/>
          </a:p>
        </p:txBody>
      </p:sp>
    </p:spTree>
    <p:extLst>
      <p:ext uri="{BB962C8B-B14F-4D97-AF65-F5344CB8AC3E}">
        <p14:creationId xmlns:p14="http://schemas.microsoft.com/office/powerpoint/2010/main" val="3416089443"/>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973"/>
            <a:ext cx="7771680" cy="1362383"/>
          </a:xfrm>
        </p:spPr>
        <p:txBody>
          <a:bodyPr anchor="t"/>
          <a:lstStyle>
            <a:lvl1pPr algn="l">
              <a:defRPr sz="3600" b="1" cap="all"/>
            </a:lvl1pPr>
          </a:lstStyle>
          <a:p>
            <a:r>
              <a:rPr lang="en-US" smtClean="0"/>
              <a:t>Click to edit Master title style</a:t>
            </a:r>
            <a:endParaRPr lang="en-IN"/>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0025" indent="0">
              <a:buNone/>
              <a:defRPr sz="1600"/>
            </a:lvl2pPr>
            <a:lvl3pPr marL="820040" indent="0">
              <a:buNone/>
              <a:defRPr sz="1500"/>
            </a:lvl3pPr>
            <a:lvl4pPr marL="1230086" indent="0">
              <a:buNone/>
              <a:defRPr sz="1300"/>
            </a:lvl4pPr>
            <a:lvl5pPr marL="1640092" indent="0">
              <a:buNone/>
              <a:defRPr sz="1300"/>
            </a:lvl5pPr>
            <a:lvl6pPr marL="2050102" indent="0">
              <a:buNone/>
              <a:defRPr sz="1300"/>
            </a:lvl6pPr>
            <a:lvl7pPr marL="2460144" indent="0">
              <a:buNone/>
              <a:defRPr sz="1300"/>
            </a:lvl7pPr>
            <a:lvl8pPr marL="2870161" indent="0">
              <a:buNone/>
              <a:defRPr sz="1300"/>
            </a:lvl8pPr>
            <a:lvl9pPr marL="3280184" indent="0">
              <a:buNone/>
              <a:defRPr sz="1300"/>
            </a:lvl9pPr>
          </a:lstStyle>
          <a:p>
            <a:pPr lvl="0"/>
            <a:r>
              <a:rPr lang="en-US" smtClean="0"/>
              <a:t>Click to edit Master text styles</a:t>
            </a: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65F78B22-8834-463C-A692-C63379238F10}" type="slidenum">
              <a:rPr lang="en-GB"/>
              <a:pPr>
                <a:defRPr/>
              </a:pPr>
              <a:t>‹#›</a:t>
            </a:fld>
            <a:endParaRPr lang="en-GB"/>
          </a:p>
        </p:txBody>
      </p:sp>
    </p:spTree>
    <p:extLst>
      <p:ext uri="{BB962C8B-B14F-4D97-AF65-F5344CB8AC3E}">
        <p14:creationId xmlns:p14="http://schemas.microsoft.com/office/powerpoint/2010/main" val="3734242207"/>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6485" y="1604439"/>
            <a:ext cx="4023360" cy="899662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18080" y="1604439"/>
            <a:ext cx="4024800" cy="899662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57D70078-9250-479D-9F11-3767D8480375}" type="slidenum">
              <a:rPr lang="en-GB"/>
              <a:pPr>
                <a:defRPr/>
              </a:pPr>
              <a:t>‹#›</a:t>
            </a:fld>
            <a:endParaRPr lang="en-GB"/>
          </a:p>
        </p:txBody>
      </p:sp>
    </p:spTree>
    <p:extLst>
      <p:ext uri="{BB962C8B-B14F-4D97-AF65-F5344CB8AC3E}">
        <p14:creationId xmlns:p14="http://schemas.microsoft.com/office/powerpoint/2010/main" val="2134156862"/>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2" y="275180"/>
            <a:ext cx="8229600" cy="1142039"/>
          </a:xfrm>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0025" indent="0">
              <a:buNone/>
              <a:defRPr sz="1800" b="1"/>
            </a:lvl2pPr>
            <a:lvl3pPr marL="820040" indent="0">
              <a:buNone/>
              <a:defRPr sz="1600" b="1"/>
            </a:lvl3pPr>
            <a:lvl4pPr marL="1230086" indent="0">
              <a:buNone/>
              <a:defRPr sz="1500" b="1"/>
            </a:lvl4pPr>
            <a:lvl5pPr marL="1640092" indent="0">
              <a:buNone/>
              <a:defRPr sz="1500" b="1"/>
            </a:lvl5pPr>
            <a:lvl6pPr marL="2050102" indent="0">
              <a:buNone/>
              <a:defRPr sz="1500" b="1"/>
            </a:lvl6pPr>
            <a:lvl7pPr marL="2460144" indent="0">
              <a:buNone/>
              <a:defRPr sz="1500" b="1"/>
            </a:lvl7pPr>
            <a:lvl8pPr marL="2870161" indent="0">
              <a:buNone/>
              <a:defRPr sz="1500" b="1"/>
            </a:lvl8pPr>
            <a:lvl9pPr marL="3280184"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442" y="1535201"/>
            <a:ext cx="4042080" cy="639427"/>
          </a:xfrm>
        </p:spPr>
        <p:txBody>
          <a:bodyPr anchor="b"/>
          <a:lstStyle>
            <a:lvl1pPr marL="0" indent="0">
              <a:buNone/>
              <a:defRPr sz="2200" b="1"/>
            </a:lvl1pPr>
            <a:lvl2pPr marL="410025" indent="0">
              <a:buNone/>
              <a:defRPr sz="1800" b="1"/>
            </a:lvl2pPr>
            <a:lvl3pPr marL="820040" indent="0">
              <a:buNone/>
              <a:defRPr sz="1600" b="1"/>
            </a:lvl3pPr>
            <a:lvl4pPr marL="1230086" indent="0">
              <a:buNone/>
              <a:defRPr sz="1500" b="1"/>
            </a:lvl4pPr>
            <a:lvl5pPr marL="1640092" indent="0">
              <a:buNone/>
              <a:defRPr sz="1500" b="1"/>
            </a:lvl5pPr>
            <a:lvl6pPr marL="2050102" indent="0">
              <a:buNone/>
              <a:defRPr sz="1500" b="1"/>
            </a:lvl6pPr>
            <a:lvl7pPr marL="2460144" indent="0">
              <a:buNone/>
              <a:defRPr sz="1500" b="1"/>
            </a:lvl7pPr>
            <a:lvl8pPr marL="2870161" indent="0">
              <a:buNone/>
              <a:defRPr sz="1500" b="1"/>
            </a:lvl8pPr>
            <a:lvl9pPr marL="3280184"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442"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Rectangle 3"/>
          <p:cNvSpPr>
            <a:spLocks noGrp="1" noChangeArrowheads="1"/>
          </p:cNvSpPr>
          <p:nvPr>
            <p:ph type="dt" idx="10"/>
          </p:nvPr>
        </p:nvSpPr>
        <p:spPr>
          <a:ln/>
        </p:spPr>
        <p:txBody>
          <a:bodyPr/>
          <a:lstStyle>
            <a:lvl1pPr>
              <a:defRPr/>
            </a:lvl1pPr>
          </a:lstStyle>
          <a:p>
            <a:pPr>
              <a:defRPr/>
            </a:pPr>
            <a:endParaRPr lang="en-US"/>
          </a:p>
        </p:txBody>
      </p:sp>
      <p:sp>
        <p:nvSpPr>
          <p:cNvPr id="8" name="Rectangle 4"/>
          <p:cNvSpPr>
            <a:spLocks noGrp="1" noChangeArrowheads="1"/>
          </p:cNvSpPr>
          <p:nvPr>
            <p:ph type="ftr" idx="11"/>
          </p:nvPr>
        </p:nvSpPr>
        <p:spPr>
          <a:ln/>
        </p:spPr>
        <p:txBody>
          <a:bodyPr/>
          <a:lstStyle>
            <a:lvl1pPr>
              <a:defRPr/>
            </a:lvl1pPr>
          </a:lstStyle>
          <a:p>
            <a:pPr>
              <a:defRPr/>
            </a:pPr>
            <a:endParaRPr lang="en-US"/>
          </a:p>
        </p:txBody>
      </p:sp>
      <p:sp>
        <p:nvSpPr>
          <p:cNvPr id="9" name="Rectangle 5"/>
          <p:cNvSpPr>
            <a:spLocks noGrp="1" noChangeArrowheads="1"/>
          </p:cNvSpPr>
          <p:nvPr>
            <p:ph type="sldNum" idx="12"/>
          </p:nvPr>
        </p:nvSpPr>
        <p:spPr>
          <a:ln/>
        </p:spPr>
        <p:txBody>
          <a:bodyPr/>
          <a:lstStyle>
            <a:lvl1pPr>
              <a:defRPr/>
            </a:lvl1pPr>
          </a:lstStyle>
          <a:p>
            <a:pPr>
              <a:defRPr/>
            </a:pPr>
            <a:fld id="{853CBE68-B581-4E00-AA5B-15B436C870C2}" type="slidenum">
              <a:rPr lang="en-GB"/>
              <a:pPr>
                <a:defRPr/>
              </a:pPr>
              <a:t>‹#›</a:t>
            </a:fld>
            <a:endParaRPr lang="en-GB"/>
          </a:p>
        </p:txBody>
      </p:sp>
    </p:spTree>
    <p:extLst>
      <p:ext uri="{BB962C8B-B14F-4D97-AF65-F5344CB8AC3E}">
        <p14:creationId xmlns:p14="http://schemas.microsoft.com/office/powerpoint/2010/main" val="1572944515"/>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Rectangle 3"/>
          <p:cNvSpPr>
            <a:spLocks noGrp="1" noChangeArrowheads="1"/>
          </p:cNvSpPr>
          <p:nvPr>
            <p:ph type="dt" idx="10"/>
          </p:nvPr>
        </p:nvSpPr>
        <p:spPr>
          <a:ln/>
        </p:spPr>
        <p:txBody>
          <a:bodyPr/>
          <a:lstStyle>
            <a:lvl1pPr>
              <a:defRPr/>
            </a:lvl1pPr>
          </a:lstStyle>
          <a:p>
            <a:pPr>
              <a:defRPr/>
            </a:pPr>
            <a:endParaRPr lang="en-US"/>
          </a:p>
        </p:txBody>
      </p:sp>
      <p:sp>
        <p:nvSpPr>
          <p:cNvPr id="4" name="Rectangle 4"/>
          <p:cNvSpPr>
            <a:spLocks noGrp="1" noChangeArrowheads="1"/>
          </p:cNvSpPr>
          <p:nvPr>
            <p:ph type="ftr" idx="11"/>
          </p:nvPr>
        </p:nvSpPr>
        <p:spPr>
          <a:ln/>
        </p:spPr>
        <p:txBody>
          <a:bodyPr/>
          <a:lstStyle>
            <a:lvl1pPr>
              <a:defRPr/>
            </a:lvl1pPr>
          </a:lstStyle>
          <a:p>
            <a:pPr>
              <a:defRPr/>
            </a:pPr>
            <a:endParaRPr lang="en-US"/>
          </a:p>
        </p:txBody>
      </p:sp>
      <p:sp>
        <p:nvSpPr>
          <p:cNvPr id="5" name="Rectangle 5"/>
          <p:cNvSpPr>
            <a:spLocks noGrp="1" noChangeArrowheads="1"/>
          </p:cNvSpPr>
          <p:nvPr>
            <p:ph type="sldNum" idx="12"/>
          </p:nvPr>
        </p:nvSpPr>
        <p:spPr>
          <a:ln/>
        </p:spPr>
        <p:txBody>
          <a:bodyPr/>
          <a:lstStyle>
            <a:lvl1pPr>
              <a:defRPr/>
            </a:lvl1pPr>
          </a:lstStyle>
          <a:p>
            <a:pPr>
              <a:defRPr/>
            </a:pPr>
            <a:fld id="{4B62269F-F04C-4F3E-B631-01E087C1C2DC}" type="slidenum">
              <a:rPr lang="en-GB"/>
              <a:pPr>
                <a:defRPr/>
              </a:pPr>
              <a:t>‹#›</a:t>
            </a:fld>
            <a:endParaRPr lang="en-GB"/>
          </a:p>
        </p:txBody>
      </p:sp>
    </p:spTree>
    <p:extLst>
      <p:ext uri="{BB962C8B-B14F-4D97-AF65-F5344CB8AC3E}">
        <p14:creationId xmlns:p14="http://schemas.microsoft.com/office/powerpoint/2010/main" val="3628128949"/>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US"/>
          </a:p>
        </p:txBody>
      </p:sp>
      <p:sp>
        <p:nvSpPr>
          <p:cNvPr id="3" name="Rectangle 4"/>
          <p:cNvSpPr>
            <a:spLocks noGrp="1" noChangeArrowheads="1"/>
          </p:cNvSpPr>
          <p:nvPr>
            <p:ph type="ftr" idx="11"/>
          </p:nvPr>
        </p:nvSpPr>
        <p:spPr>
          <a:ln/>
        </p:spPr>
        <p:txBody>
          <a:bodyPr/>
          <a:lstStyle>
            <a:lvl1pPr>
              <a:defRPr/>
            </a:lvl1pPr>
          </a:lstStyle>
          <a:p>
            <a:pPr>
              <a:defRPr/>
            </a:pPr>
            <a:endParaRPr lang="en-US"/>
          </a:p>
        </p:txBody>
      </p:sp>
      <p:sp>
        <p:nvSpPr>
          <p:cNvPr id="4" name="Rectangle 5"/>
          <p:cNvSpPr>
            <a:spLocks noGrp="1" noChangeArrowheads="1"/>
          </p:cNvSpPr>
          <p:nvPr>
            <p:ph type="sldNum" idx="12"/>
          </p:nvPr>
        </p:nvSpPr>
        <p:spPr>
          <a:ln/>
        </p:spPr>
        <p:txBody>
          <a:bodyPr/>
          <a:lstStyle>
            <a:lvl1pPr>
              <a:defRPr/>
            </a:lvl1pPr>
          </a:lstStyle>
          <a:p>
            <a:pPr>
              <a:defRPr/>
            </a:pPr>
            <a:fld id="{1F39872E-01B9-4FBA-8854-864C9D3B38B8}" type="slidenum">
              <a:rPr lang="en-GB"/>
              <a:pPr>
                <a:defRPr/>
              </a:pPr>
              <a:t>‹#›</a:t>
            </a:fld>
            <a:endParaRPr lang="en-GB"/>
          </a:p>
        </p:txBody>
      </p:sp>
    </p:spTree>
    <p:extLst>
      <p:ext uri="{BB962C8B-B14F-4D97-AF65-F5344CB8AC3E}">
        <p14:creationId xmlns:p14="http://schemas.microsoft.com/office/powerpoint/2010/main" val="2383374242"/>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smtClean="0"/>
              <a:t>Click to edit Master title style</a:t>
            </a:r>
            <a:endParaRPr lang="en-IN"/>
          </a:p>
        </p:txBody>
      </p:sp>
      <p:sp>
        <p:nvSpPr>
          <p:cNvPr id="3" name="Content Placeholder 2"/>
          <p:cNvSpPr>
            <a:spLocks noGrp="1"/>
          </p:cNvSpPr>
          <p:nvPr>
            <p:ph idx="1"/>
          </p:nvPr>
        </p:nvSpPr>
        <p:spPr>
          <a:xfrm>
            <a:off x="3575525" y="273633"/>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920" y="1434501"/>
            <a:ext cx="3008160" cy="4692013"/>
          </a:xfrm>
        </p:spPr>
        <p:txBody>
          <a:bodyPr/>
          <a:lstStyle>
            <a:lvl1pPr marL="0" indent="0">
              <a:buNone/>
              <a:defRPr sz="1300"/>
            </a:lvl1pPr>
            <a:lvl2pPr marL="410025" indent="0">
              <a:buNone/>
              <a:defRPr sz="1100"/>
            </a:lvl2pPr>
            <a:lvl3pPr marL="820040" indent="0">
              <a:buNone/>
              <a:defRPr sz="900"/>
            </a:lvl3pPr>
            <a:lvl4pPr marL="1230086" indent="0">
              <a:buNone/>
              <a:defRPr sz="800"/>
            </a:lvl4pPr>
            <a:lvl5pPr marL="1640092" indent="0">
              <a:buNone/>
              <a:defRPr sz="800"/>
            </a:lvl5pPr>
            <a:lvl6pPr marL="2050102" indent="0">
              <a:buNone/>
              <a:defRPr sz="800"/>
            </a:lvl6pPr>
            <a:lvl7pPr marL="2460144" indent="0">
              <a:buNone/>
              <a:defRPr sz="800"/>
            </a:lvl7pPr>
            <a:lvl8pPr marL="2870161" indent="0">
              <a:buNone/>
              <a:defRPr sz="800"/>
            </a:lvl8pPr>
            <a:lvl9pPr marL="3280184" indent="0">
              <a:buNone/>
              <a:defRPr sz="8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57953D20-DE5A-4245-B977-A6192459D5FC}" type="slidenum">
              <a:rPr lang="en-GB"/>
              <a:pPr>
                <a:defRPr/>
              </a:pPr>
              <a:t>‹#›</a:t>
            </a:fld>
            <a:endParaRPr lang="en-GB"/>
          </a:p>
        </p:txBody>
      </p:sp>
    </p:spTree>
    <p:extLst>
      <p:ext uri="{BB962C8B-B14F-4D97-AF65-F5344CB8AC3E}">
        <p14:creationId xmlns:p14="http://schemas.microsoft.com/office/powerpoint/2010/main" val="2450043761"/>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5" y="4800026"/>
            <a:ext cx="5486400" cy="567420"/>
          </a:xfrm>
        </p:spPr>
        <p:txBody>
          <a:bodyPr anchor="b"/>
          <a:lstStyle>
            <a:lvl1pPr algn="l">
              <a:defRPr sz="1800" b="1"/>
            </a:lvl1pPr>
          </a:lstStyle>
          <a:p>
            <a:r>
              <a:rPr lang="en-US" smtClean="0"/>
              <a:t>Click to edit Master title style</a:t>
            </a:r>
            <a:endParaRPr lang="en-IN"/>
          </a:p>
        </p:txBody>
      </p:sp>
      <p:sp>
        <p:nvSpPr>
          <p:cNvPr id="3" name="Picture Placeholder 2"/>
          <p:cNvSpPr>
            <a:spLocks noGrp="1"/>
          </p:cNvSpPr>
          <p:nvPr>
            <p:ph type="pic" idx="1"/>
          </p:nvPr>
        </p:nvSpPr>
        <p:spPr>
          <a:xfrm>
            <a:off x="1792805" y="612065"/>
            <a:ext cx="5486400" cy="4115952"/>
          </a:xfrm>
        </p:spPr>
        <p:txBody>
          <a:bodyPr/>
          <a:lstStyle>
            <a:lvl1pPr marL="0" indent="0">
              <a:buNone/>
              <a:defRPr sz="2900"/>
            </a:lvl1pPr>
            <a:lvl2pPr marL="410025" indent="0">
              <a:buNone/>
              <a:defRPr sz="2500"/>
            </a:lvl2pPr>
            <a:lvl3pPr marL="820040" indent="0">
              <a:buNone/>
              <a:defRPr sz="2200"/>
            </a:lvl3pPr>
            <a:lvl4pPr marL="1230086" indent="0">
              <a:buNone/>
              <a:defRPr sz="1800"/>
            </a:lvl4pPr>
            <a:lvl5pPr marL="1640092" indent="0">
              <a:buNone/>
              <a:defRPr sz="1800"/>
            </a:lvl5pPr>
            <a:lvl6pPr marL="2050102" indent="0">
              <a:buNone/>
              <a:defRPr sz="1800"/>
            </a:lvl6pPr>
            <a:lvl7pPr marL="2460144" indent="0">
              <a:buNone/>
              <a:defRPr sz="1800"/>
            </a:lvl7pPr>
            <a:lvl8pPr marL="2870161" indent="0">
              <a:buNone/>
              <a:defRPr sz="1800"/>
            </a:lvl8pPr>
            <a:lvl9pPr marL="3280184" indent="0">
              <a:buNone/>
              <a:defRPr sz="1800"/>
            </a:lvl9pPr>
          </a:lstStyle>
          <a:p>
            <a:pPr lvl="0"/>
            <a:endParaRPr lang="en-IN" noProof="0" smtClean="0"/>
          </a:p>
        </p:txBody>
      </p:sp>
      <p:sp>
        <p:nvSpPr>
          <p:cNvPr id="4" name="Text Placeholder 3"/>
          <p:cNvSpPr>
            <a:spLocks noGrp="1"/>
          </p:cNvSpPr>
          <p:nvPr>
            <p:ph type="body" sz="half" idx="2"/>
          </p:nvPr>
        </p:nvSpPr>
        <p:spPr>
          <a:xfrm>
            <a:off x="1792805" y="5367444"/>
            <a:ext cx="5486400" cy="805044"/>
          </a:xfrm>
        </p:spPr>
        <p:txBody>
          <a:bodyPr/>
          <a:lstStyle>
            <a:lvl1pPr marL="0" indent="0">
              <a:buNone/>
              <a:defRPr sz="1300"/>
            </a:lvl1pPr>
            <a:lvl2pPr marL="410025" indent="0">
              <a:buNone/>
              <a:defRPr sz="1100"/>
            </a:lvl2pPr>
            <a:lvl3pPr marL="820040" indent="0">
              <a:buNone/>
              <a:defRPr sz="900"/>
            </a:lvl3pPr>
            <a:lvl4pPr marL="1230086" indent="0">
              <a:buNone/>
              <a:defRPr sz="800"/>
            </a:lvl4pPr>
            <a:lvl5pPr marL="1640092" indent="0">
              <a:buNone/>
              <a:defRPr sz="800"/>
            </a:lvl5pPr>
            <a:lvl6pPr marL="2050102" indent="0">
              <a:buNone/>
              <a:defRPr sz="800"/>
            </a:lvl6pPr>
            <a:lvl7pPr marL="2460144" indent="0">
              <a:buNone/>
              <a:defRPr sz="800"/>
            </a:lvl7pPr>
            <a:lvl8pPr marL="2870161" indent="0">
              <a:buNone/>
              <a:defRPr sz="800"/>
            </a:lvl8pPr>
            <a:lvl9pPr marL="3280184" indent="0">
              <a:buNone/>
              <a:defRPr sz="8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2B107184-FA2E-4A4B-8F17-229680FF562B}" type="slidenum">
              <a:rPr lang="en-GB"/>
              <a:pPr>
                <a:defRPr/>
              </a:pPr>
              <a:t>‹#›</a:t>
            </a:fld>
            <a:endParaRPr lang="en-GB"/>
          </a:p>
        </p:txBody>
      </p:sp>
    </p:spTree>
    <p:extLst>
      <p:ext uri="{BB962C8B-B14F-4D97-AF65-F5344CB8AC3E}">
        <p14:creationId xmlns:p14="http://schemas.microsoft.com/office/powerpoint/2010/main" val="1710232817"/>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CF957E83-0FB3-48B5-BFEB-5493F658D63A}" type="slidenum">
              <a:rPr lang="en-GB"/>
              <a:pPr>
                <a:defRPr/>
              </a:pPr>
              <a:t>‹#›</a:t>
            </a:fld>
            <a:endParaRPr lang="en-GB"/>
          </a:p>
        </p:txBody>
      </p:sp>
    </p:spTree>
    <p:extLst>
      <p:ext uri="{BB962C8B-B14F-4D97-AF65-F5344CB8AC3E}">
        <p14:creationId xmlns:p14="http://schemas.microsoft.com/office/powerpoint/2010/main" val="13254501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8B935C3E-AA7F-487B-B2FF-6272F29397E8}"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37354847"/>
      </p:ext>
    </p:extLst>
  </p:cSld>
  <p:clrMapOvr>
    <a:masterClrMapping/>
  </p:clrMapOvr>
  <p:transition>
    <p:strips dir="rd"/>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6641" y="243386"/>
            <a:ext cx="2046240" cy="10357567"/>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6480" y="243386"/>
            <a:ext cx="6001920" cy="1035756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7080D0B7-7D5A-458B-AC55-06BE9E2124DD}" type="slidenum">
              <a:rPr lang="en-GB"/>
              <a:pPr>
                <a:defRPr/>
              </a:pPr>
              <a:t>‹#›</a:t>
            </a:fld>
            <a:endParaRPr lang="en-GB"/>
          </a:p>
        </p:txBody>
      </p:sp>
    </p:spTree>
    <p:extLst>
      <p:ext uri="{BB962C8B-B14F-4D97-AF65-F5344CB8AC3E}">
        <p14:creationId xmlns:p14="http://schemas.microsoft.com/office/powerpoint/2010/main" val="1396508085"/>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dirty="0">
                  <a:solidFill>
                    <a:srgbClr val="FFFFFF"/>
                  </a:solidFill>
                  <a:latin typeface="Arial" pitchFamily="34" charset="0"/>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dirty="0">
                  <a:solidFill>
                    <a:srgbClr val="FFFFFF"/>
                  </a:solidFill>
                  <a:latin typeface="Arial" pitchFamily="34" charset="0"/>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dirty="0">
                  <a:solidFill>
                    <a:srgbClr val="FFFFFF"/>
                  </a:solidFill>
                  <a:latin typeface="Arial" pitchFamily="34" charset="0"/>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latin typeface="Arial" pitchFamily="34" charset="0"/>
                  <a:cs typeface="+mn-cs"/>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dirty="0">
                  <a:solidFill>
                    <a:srgbClr val="FFFFFF"/>
                  </a:solidFill>
                  <a:latin typeface="Arial" pitchFamily="34" charset="0"/>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dirty="0">
                <a:solidFill>
                  <a:srgbClr val="FFFFFF"/>
                </a:solidFill>
                <a:latin typeface="Arial" pitchFamily="34" charset="0"/>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latin typeface="Arial" pitchFamily="34" charset="0"/>
                <a:cs typeface="+mn-cs"/>
              </a:endParaRPr>
            </a:p>
          </p:txBody>
        </p:sp>
      </p:grpSp>
      <p:sp>
        <p:nvSpPr>
          <p:cNvPr id="1442827" name="Rectangle 11"/>
          <p:cNvSpPr>
            <a:spLocks noGrp="1" noChangeArrowheads="1"/>
          </p:cNvSpPr>
          <p:nvPr>
            <p:ph type="ctrTitle" sz="quarter"/>
          </p:nvPr>
        </p:nvSpPr>
        <p:spPr>
          <a:xfrm>
            <a:off x="685800" y="1736749"/>
            <a:ext cx="7772400" cy="1920875"/>
          </a:xfrm>
        </p:spPr>
        <p:txBody>
          <a:bodyPr/>
          <a:lstStyle>
            <a:lvl1pPr>
              <a:defRPr sz="6000"/>
            </a:lvl1pPr>
          </a:lstStyle>
          <a:p>
            <a:r>
              <a:rPr lang="en-US"/>
              <a:t>Click to edit Master title style</a:t>
            </a:r>
          </a:p>
        </p:txBody>
      </p:sp>
      <p:sp>
        <p:nvSpPr>
          <p:cNvPr id="1442828" name="Rectangle 12"/>
          <p:cNvSpPr>
            <a:spLocks noGrp="1" noChangeArrowheads="1"/>
          </p:cNvSpPr>
          <p:nvPr>
            <p:ph type="subTitle" sz="quarter" idx="1"/>
          </p:nvPr>
        </p:nvSpPr>
        <p:spPr>
          <a:xfrm>
            <a:off x="1371600" y="3886202"/>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E99AB17C-5EA9-4A7F-8CC7-256AA368FFB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75965726"/>
      </p:ext>
    </p:extLst>
  </p:cSld>
  <p:clrMapOvr>
    <a:masterClrMapping/>
  </p:clrMapOvr>
  <p:transition>
    <p:strips dir="rd"/>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FC22F21D-9369-4304-86CB-A9486865574D}" type="slidenum">
              <a:rPr lang="en-US">
                <a:solidFill>
                  <a:srgbClr val="FFFFFF"/>
                </a:solidFill>
              </a:rPr>
              <a:pPr>
                <a:defRPr/>
              </a:pPr>
              <a:t>‹#›</a:t>
            </a:fld>
            <a:endParaRPr lang="en-US" dirty="0">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24414631"/>
      </p:ext>
    </p:extLst>
  </p:cSld>
  <p:clrMapOvr>
    <a:masterClrMapping/>
  </p:clrMapOvr>
  <p:transition>
    <p:strips dir="rd"/>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062" indent="0">
              <a:buNone/>
              <a:defRPr sz="1800"/>
            </a:lvl2pPr>
            <a:lvl3pPr marL="912127" indent="0">
              <a:buNone/>
              <a:defRPr sz="1600"/>
            </a:lvl3pPr>
            <a:lvl4pPr marL="1368193" indent="0">
              <a:buNone/>
              <a:defRPr sz="1400"/>
            </a:lvl4pPr>
            <a:lvl5pPr marL="1824255" indent="0">
              <a:buNone/>
              <a:defRPr sz="1400"/>
            </a:lvl5pPr>
            <a:lvl6pPr marL="2280321" indent="0">
              <a:buNone/>
              <a:defRPr sz="1400"/>
            </a:lvl6pPr>
            <a:lvl7pPr marL="2736382" indent="0">
              <a:buNone/>
              <a:defRPr sz="1400"/>
            </a:lvl7pPr>
            <a:lvl8pPr marL="3192440" indent="0">
              <a:buNone/>
              <a:defRPr sz="1400"/>
            </a:lvl8pPr>
            <a:lvl9pPr marL="3648509"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49C69D23-8817-4CCF-87A8-6B8BAC0B75FF}" type="slidenum">
              <a:rPr lang="en-US">
                <a:solidFill>
                  <a:srgbClr val="FFFFFF"/>
                </a:solidFill>
              </a:rPr>
              <a:pPr>
                <a:defRPr/>
              </a:pPr>
              <a:t>‹#›</a:t>
            </a:fld>
            <a:endParaRPr lang="en-US" dirty="0">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82008562"/>
      </p:ext>
    </p:extLst>
  </p:cSld>
  <p:clrMapOvr>
    <a:masterClrMapping/>
  </p:clrMapOvr>
  <p:transition>
    <p:strips dir="rd"/>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0334CC1-115E-4795-BFF5-4F2E5AD4C5E0}" type="slidenum">
              <a:rPr lang="en-US">
                <a:solidFill>
                  <a:srgbClr val="FFFFFF"/>
                </a:solidFill>
              </a:rPr>
              <a:pPr>
                <a:defRPr/>
              </a:pPr>
              <a:t>‹#›</a:t>
            </a:fld>
            <a:endParaRPr lang="en-US" dirty="0">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03743450"/>
      </p:ext>
    </p:extLst>
  </p:cSld>
  <p:clrMapOvr>
    <a:masterClrMapping/>
  </p:clrMapOvr>
  <p:transition>
    <p:strips dir="rd"/>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062" indent="0">
              <a:buNone/>
              <a:defRPr sz="2000" b="1"/>
            </a:lvl2pPr>
            <a:lvl3pPr marL="912127" indent="0">
              <a:buNone/>
              <a:defRPr sz="1800" b="1"/>
            </a:lvl3pPr>
            <a:lvl4pPr marL="1368193" indent="0">
              <a:buNone/>
              <a:defRPr sz="1600" b="1"/>
            </a:lvl4pPr>
            <a:lvl5pPr marL="1824255" indent="0">
              <a:buNone/>
              <a:defRPr sz="1600" b="1"/>
            </a:lvl5pPr>
            <a:lvl6pPr marL="2280321" indent="0">
              <a:buNone/>
              <a:defRPr sz="1600" b="1"/>
            </a:lvl6pPr>
            <a:lvl7pPr marL="2736382" indent="0">
              <a:buNone/>
              <a:defRPr sz="1600" b="1"/>
            </a:lvl7pPr>
            <a:lvl8pPr marL="3192440" indent="0">
              <a:buNone/>
              <a:defRPr sz="1600" b="1"/>
            </a:lvl8pPr>
            <a:lvl9pPr marL="3648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062" indent="0">
              <a:buNone/>
              <a:defRPr sz="2000" b="1"/>
            </a:lvl2pPr>
            <a:lvl3pPr marL="912127" indent="0">
              <a:buNone/>
              <a:defRPr sz="1800" b="1"/>
            </a:lvl3pPr>
            <a:lvl4pPr marL="1368193" indent="0">
              <a:buNone/>
              <a:defRPr sz="1600" b="1"/>
            </a:lvl4pPr>
            <a:lvl5pPr marL="1824255" indent="0">
              <a:buNone/>
              <a:defRPr sz="1600" b="1"/>
            </a:lvl5pPr>
            <a:lvl6pPr marL="2280321" indent="0">
              <a:buNone/>
              <a:defRPr sz="1600" b="1"/>
            </a:lvl6pPr>
            <a:lvl7pPr marL="2736382" indent="0">
              <a:buNone/>
              <a:defRPr sz="1600" b="1"/>
            </a:lvl7pPr>
            <a:lvl8pPr marL="3192440" indent="0">
              <a:buNone/>
              <a:defRPr sz="1600" b="1"/>
            </a:lvl8pPr>
            <a:lvl9pPr marL="3648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CE1C3B5E-6002-4865-98F3-F7DB4CE9769D}" type="slidenum">
              <a:rPr lang="en-US">
                <a:solidFill>
                  <a:srgbClr val="FFFFFF"/>
                </a:solidFill>
              </a:rPr>
              <a:pPr>
                <a:defRPr/>
              </a:pPr>
              <a:t>‹#›</a:t>
            </a:fld>
            <a:endParaRPr lang="en-US" dirty="0">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34008609"/>
      </p:ext>
    </p:extLst>
  </p:cSld>
  <p:clrMapOvr>
    <a:masterClrMapping/>
  </p:clrMapOvr>
  <p:transition>
    <p:strips dir="rd"/>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98065AF2-A222-4F75-ACA8-6150916F6D7F}" type="slidenum">
              <a:rPr lang="en-US">
                <a:solidFill>
                  <a:srgbClr val="FFFFFF"/>
                </a:solidFill>
              </a:rPr>
              <a:pPr>
                <a:defRPr/>
              </a:pPr>
              <a:t>‹#›</a:t>
            </a:fld>
            <a:endParaRPr lang="en-US" dirty="0">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23515725"/>
      </p:ext>
    </p:extLst>
  </p:cSld>
  <p:clrMapOvr>
    <a:masterClrMapping/>
  </p:clrMapOvr>
  <p:transition>
    <p:strips dir="rd"/>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6E7FE997-E819-433D-B87E-CD4A32264C1F}" type="slidenum">
              <a:rPr lang="en-US">
                <a:solidFill>
                  <a:srgbClr val="FFFFFF"/>
                </a:solidFill>
              </a:rPr>
              <a:pPr>
                <a:defRPr/>
              </a:pPr>
              <a:t>‹#›</a:t>
            </a:fld>
            <a:endParaRPr lang="en-US" dirty="0">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64521220"/>
      </p:ext>
    </p:extLst>
  </p:cSld>
  <p:clrMapOvr>
    <a:masterClrMapping/>
  </p:clrMapOvr>
  <p:transition>
    <p:strips dir="rd"/>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062" indent="0">
              <a:buNone/>
              <a:defRPr sz="1200"/>
            </a:lvl2pPr>
            <a:lvl3pPr marL="912127" indent="0">
              <a:buNone/>
              <a:defRPr sz="1000"/>
            </a:lvl3pPr>
            <a:lvl4pPr marL="1368193" indent="0">
              <a:buNone/>
              <a:defRPr sz="900"/>
            </a:lvl4pPr>
            <a:lvl5pPr marL="1824255" indent="0">
              <a:buNone/>
              <a:defRPr sz="900"/>
            </a:lvl5pPr>
            <a:lvl6pPr marL="2280321" indent="0">
              <a:buNone/>
              <a:defRPr sz="900"/>
            </a:lvl6pPr>
            <a:lvl7pPr marL="2736382" indent="0">
              <a:buNone/>
              <a:defRPr sz="900"/>
            </a:lvl7pPr>
            <a:lvl8pPr marL="3192440" indent="0">
              <a:buNone/>
              <a:defRPr sz="900"/>
            </a:lvl8pPr>
            <a:lvl9pPr marL="3648509"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75EE2E09-91F1-4B79-A546-2B2BAE1EC46E}" type="slidenum">
              <a:rPr lang="en-US">
                <a:solidFill>
                  <a:srgbClr val="FFFFFF"/>
                </a:solidFill>
              </a:rPr>
              <a:pPr>
                <a:defRPr/>
              </a:pPr>
              <a:t>‹#›</a:t>
            </a:fld>
            <a:endParaRPr lang="en-US" dirty="0">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8142009"/>
      </p:ext>
    </p:extLst>
  </p:cSld>
  <p:clrMapOvr>
    <a:masterClrMapping/>
  </p:clrMapOvr>
  <p:transition>
    <p:strips dir="rd"/>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062" indent="0">
              <a:buNone/>
              <a:defRPr sz="2800"/>
            </a:lvl2pPr>
            <a:lvl3pPr marL="912127" indent="0">
              <a:buNone/>
              <a:defRPr sz="2400"/>
            </a:lvl3pPr>
            <a:lvl4pPr marL="1368193" indent="0">
              <a:buNone/>
              <a:defRPr sz="2000"/>
            </a:lvl4pPr>
            <a:lvl5pPr marL="1824255" indent="0">
              <a:buNone/>
              <a:defRPr sz="2000"/>
            </a:lvl5pPr>
            <a:lvl6pPr marL="2280321" indent="0">
              <a:buNone/>
              <a:defRPr sz="2000"/>
            </a:lvl6pPr>
            <a:lvl7pPr marL="2736382" indent="0">
              <a:buNone/>
              <a:defRPr sz="2000"/>
            </a:lvl7pPr>
            <a:lvl8pPr marL="3192440" indent="0">
              <a:buNone/>
              <a:defRPr sz="2000"/>
            </a:lvl8pPr>
            <a:lvl9pPr marL="3648509"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062" indent="0">
              <a:buNone/>
              <a:defRPr sz="1200"/>
            </a:lvl2pPr>
            <a:lvl3pPr marL="912127" indent="0">
              <a:buNone/>
              <a:defRPr sz="1000"/>
            </a:lvl3pPr>
            <a:lvl4pPr marL="1368193" indent="0">
              <a:buNone/>
              <a:defRPr sz="900"/>
            </a:lvl4pPr>
            <a:lvl5pPr marL="1824255" indent="0">
              <a:buNone/>
              <a:defRPr sz="900"/>
            </a:lvl5pPr>
            <a:lvl6pPr marL="2280321" indent="0">
              <a:buNone/>
              <a:defRPr sz="900"/>
            </a:lvl6pPr>
            <a:lvl7pPr marL="2736382" indent="0">
              <a:buNone/>
              <a:defRPr sz="900"/>
            </a:lvl7pPr>
            <a:lvl8pPr marL="3192440" indent="0">
              <a:buNone/>
              <a:defRPr sz="900"/>
            </a:lvl8pPr>
            <a:lvl9pPr marL="3648509"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352A11A-6E22-4AE3-B9D3-1BC3B42E1315}" type="slidenum">
              <a:rPr lang="en-US">
                <a:solidFill>
                  <a:srgbClr val="FFFFFF"/>
                </a:solidFill>
              </a:rPr>
              <a:pPr>
                <a:defRPr/>
              </a:pPr>
              <a:t>‹#›</a:t>
            </a:fld>
            <a:endParaRPr lang="en-US" dirty="0">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39103384"/>
      </p:ext>
    </p:extLst>
  </p:cSld>
  <p:clrMapOvr>
    <a:masterClrMapping/>
  </p:clrMapOvr>
  <p:transition>
    <p:strips dir="rd"/>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4B0E10A1-B0DB-446A-BC41-3712A293DB5B}"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77880492"/>
      </p:ext>
    </p:extLst>
  </p:cSld>
  <p:clrMapOvr>
    <a:masterClrMapping/>
  </p:clrMapOvr>
  <p:transition>
    <p:strips dir="rd"/>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8158D383-AC01-4B6D-B567-7700B6923604}" type="slidenum">
              <a:rPr lang="en-US">
                <a:solidFill>
                  <a:srgbClr val="FFFFFF"/>
                </a:solidFill>
              </a:rPr>
              <a:pPr>
                <a:defRPr/>
              </a:pPr>
              <a:t>‹#›</a:t>
            </a:fld>
            <a:endParaRPr lang="en-US" dirty="0">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74116989"/>
      </p:ext>
    </p:extLst>
  </p:cSld>
  <p:clrMapOvr>
    <a:masterClrMapping/>
  </p:clrMapOvr>
  <p:transition>
    <p:strips dir="rd"/>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6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6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A400F06-DCAE-4FEB-8A25-129DE1511EE9}" type="slidenum">
              <a:rPr lang="en-US">
                <a:solidFill>
                  <a:srgbClr val="FFFFFF"/>
                </a:solidFill>
              </a:rPr>
              <a:pPr>
                <a:defRPr/>
              </a:pPr>
              <a:t>‹#›</a:t>
            </a:fld>
            <a:endParaRPr lang="en-US" dirty="0">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68502251"/>
      </p:ext>
    </p:extLst>
  </p:cSld>
  <p:clrMapOvr>
    <a:masterClrMapping/>
  </p:clrMapOvr>
  <p:transition>
    <p:strips dir="rd"/>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3"/>
            <a:ext cx="8229600" cy="4525963"/>
          </a:xfrm>
        </p:spPr>
        <p:txBody>
          <a:bodyPr/>
          <a:lstStyle/>
          <a:p>
            <a:pPr lvl="0"/>
            <a:endParaRPr lang="en-US" noProof="0" dirty="0" smtClean="0"/>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500D11F-9BC6-4F8C-8282-E43547A295A6}" type="slidenum">
              <a:rPr lang="en-US">
                <a:solidFill>
                  <a:srgbClr val="FFFFFF"/>
                </a:solidFill>
              </a:rPr>
              <a:pPr>
                <a:defRPr/>
              </a:pPr>
              <a:t>‹#›</a:t>
            </a:fld>
            <a:endParaRPr lang="en-US" dirty="0">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12089939"/>
      </p:ext>
    </p:extLst>
  </p:cSld>
  <p:clrMapOvr>
    <a:masterClrMapping/>
  </p:clrMapOvr>
  <p:transition>
    <p:strips dir="rd"/>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5F0CEC-79A6-46CC-8F81-A0EC4360211B}" type="slidenum">
              <a:rPr lang="en-US"/>
              <a:pPr>
                <a:defRPr/>
              </a:pPr>
              <a:t>‹#›</a:t>
            </a:fld>
            <a:endParaRPr lang="en-US"/>
          </a:p>
        </p:txBody>
      </p:sp>
    </p:spTree>
    <p:extLst>
      <p:ext uri="{BB962C8B-B14F-4D97-AF65-F5344CB8AC3E}">
        <p14:creationId xmlns:p14="http://schemas.microsoft.com/office/powerpoint/2010/main" val="4270206511"/>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752929-9D61-4099-9276-4F3A9105FCDF}" type="slidenum">
              <a:rPr lang="en-US"/>
              <a:pPr>
                <a:defRPr/>
              </a:pPr>
              <a:t>‹#›</a:t>
            </a:fld>
            <a:endParaRPr lang="en-US"/>
          </a:p>
        </p:txBody>
      </p:sp>
    </p:spTree>
    <p:extLst>
      <p:ext uri="{BB962C8B-B14F-4D97-AF65-F5344CB8AC3E}">
        <p14:creationId xmlns:p14="http://schemas.microsoft.com/office/powerpoint/2010/main" val="1081076111"/>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F86E88-1E02-4F2F-B650-FF6E8D95097D}" type="slidenum">
              <a:rPr lang="en-US"/>
              <a:pPr>
                <a:defRPr/>
              </a:pPr>
              <a:t>‹#›</a:t>
            </a:fld>
            <a:endParaRPr lang="en-US"/>
          </a:p>
        </p:txBody>
      </p:sp>
    </p:spTree>
    <p:extLst>
      <p:ext uri="{BB962C8B-B14F-4D97-AF65-F5344CB8AC3E}">
        <p14:creationId xmlns:p14="http://schemas.microsoft.com/office/powerpoint/2010/main" val="1459693801"/>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ECB9682-03AF-4748-B3B3-040FA9B2B450}" type="slidenum">
              <a:rPr lang="en-US"/>
              <a:pPr>
                <a:defRPr/>
              </a:pPr>
              <a:t>‹#›</a:t>
            </a:fld>
            <a:endParaRPr lang="en-US"/>
          </a:p>
        </p:txBody>
      </p:sp>
    </p:spTree>
    <p:extLst>
      <p:ext uri="{BB962C8B-B14F-4D97-AF65-F5344CB8AC3E}">
        <p14:creationId xmlns:p14="http://schemas.microsoft.com/office/powerpoint/2010/main" val="867475144"/>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5AC9C8D-49E9-4A3D-815C-CB3E2570BD6E}" type="slidenum">
              <a:rPr lang="en-US"/>
              <a:pPr>
                <a:defRPr/>
              </a:pPr>
              <a:t>‹#›</a:t>
            </a:fld>
            <a:endParaRPr lang="en-US"/>
          </a:p>
        </p:txBody>
      </p:sp>
    </p:spTree>
    <p:extLst>
      <p:ext uri="{BB962C8B-B14F-4D97-AF65-F5344CB8AC3E}">
        <p14:creationId xmlns:p14="http://schemas.microsoft.com/office/powerpoint/2010/main" val="2021261559"/>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25E422-021F-491F-8AE1-DE0F37A3EBEE}" type="slidenum">
              <a:rPr lang="en-US"/>
              <a:pPr>
                <a:defRPr/>
              </a:pPr>
              <a:t>‹#›</a:t>
            </a:fld>
            <a:endParaRPr lang="en-US"/>
          </a:p>
        </p:txBody>
      </p:sp>
    </p:spTree>
    <p:extLst>
      <p:ext uri="{BB962C8B-B14F-4D97-AF65-F5344CB8AC3E}">
        <p14:creationId xmlns:p14="http://schemas.microsoft.com/office/powerpoint/2010/main" val="1343671920"/>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35EE73F-E9C2-4AC4-9110-09FF4822B56E}" type="slidenum">
              <a:rPr lang="en-US"/>
              <a:pPr>
                <a:defRPr/>
              </a:pPr>
              <a:t>‹#›</a:t>
            </a:fld>
            <a:endParaRPr lang="en-US"/>
          </a:p>
        </p:txBody>
      </p:sp>
    </p:spTree>
    <p:extLst>
      <p:ext uri="{BB962C8B-B14F-4D97-AF65-F5344CB8AC3E}">
        <p14:creationId xmlns:p14="http://schemas.microsoft.com/office/powerpoint/2010/main" val="26736194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527E3649-C680-4D47-9AF3-986592E66E0A}"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53831772"/>
      </p:ext>
    </p:extLst>
  </p:cSld>
  <p:clrMapOvr>
    <a:masterClrMapping/>
  </p:clrMapOvr>
  <p:transition>
    <p:strips dir="rd"/>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322221-D1C3-40DC-A0BF-91DD0B26D2EC}" type="slidenum">
              <a:rPr lang="en-US"/>
              <a:pPr>
                <a:defRPr/>
              </a:pPr>
              <a:t>‹#›</a:t>
            </a:fld>
            <a:endParaRPr lang="en-US"/>
          </a:p>
        </p:txBody>
      </p:sp>
    </p:spTree>
    <p:extLst>
      <p:ext uri="{BB962C8B-B14F-4D97-AF65-F5344CB8AC3E}">
        <p14:creationId xmlns:p14="http://schemas.microsoft.com/office/powerpoint/2010/main" val="3572628695"/>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7EA009-2FBE-46AC-9534-CDAB62297733}" type="slidenum">
              <a:rPr lang="en-US"/>
              <a:pPr>
                <a:defRPr/>
              </a:pPr>
              <a:t>‹#›</a:t>
            </a:fld>
            <a:endParaRPr lang="en-US"/>
          </a:p>
        </p:txBody>
      </p:sp>
    </p:spTree>
    <p:extLst>
      <p:ext uri="{BB962C8B-B14F-4D97-AF65-F5344CB8AC3E}">
        <p14:creationId xmlns:p14="http://schemas.microsoft.com/office/powerpoint/2010/main" val="5692976"/>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771350-0FB8-4547-90AB-C09F638AB610}" type="slidenum">
              <a:rPr lang="en-US"/>
              <a:pPr>
                <a:defRPr/>
              </a:pPr>
              <a:t>‹#›</a:t>
            </a:fld>
            <a:endParaRPr lang="en-US"/>
          </a:p>
        </p:txBody>
      </p:sp>
    </p:spTree>
    <p:extLst>
      <p:ext uri="{BB962C8B-B14F-4D97-AF65-F5344CB8AC3E}">
        <p14:creationId xmlns:p14="http://schemas.microsoft.com/office/powerpoint/2010/main" val="2357160762"/>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B5865D-B50C-47F4-9B98-5A9B0B2C1DF1}" type="slidenum">
              <a:rPr lang="en-US"/>
              <a:pPr>
                <a:defRPr/>
              </a:pPr>
              <a:t>‹#›</a:t>
            </a:fld>
            <a:endParaRPr lang="en-US"/>
          </a:p>
        </p:txBody>
      </p:sp>
    </p:spTree>
    <p:extLst>
      <p:ext uri="{BB962C8B-B14F-4D97-AF65-F5344CB8AC3E}">
        <p14:creationId xmlns:p14="http://schemas.microsoft.com/office/powerpoint/2010/main" val="1092127085"/>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8C38186-714F-4BD7-AD1B-C61F7A5F23DE}" type="slidenum">
              <a:rPr lang="en-US"/>
              <a:pPr>
                <a:defRPr/>
              </a:pPr>
              <a:t>‹#›</a:t>
            </a:fld>
            <a:endParaRPr lang="en-US"/>
          </a:p>
        </p:txBody>
      </p:sp>
    </p:spTree>
    <p:extLst>
      <p:ext uri="{BB962C8B-B14F-4D97-AF65-F5344CB8AC3E}">
        <p14:creationId xmlns:p14="http://schemas.microsoft.com/office/powerpoint/2010/main" val="3408075415"/>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02FE520-8DF8-4A31-89E7-8986B45E93CC}" type="datetimeFigureOut">
              <a:rPr lang="en-US"/>
              <a:pPr>
                <a:defRPr/>
              </a:pPr>
              <a:t>5/15/2019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66EB919-EAF8-4AFE-9CA2-B70B094419FE}" type="slidenum">
              <a:rPr lang="en-US"/>
              <a:pPr>
                <a:defRPr/>
              </a:pPr>
              <a:t>‹#›</a:t>
            </a:fld>
            <a:endParaRPr lang="en-US"/>
          </a:p>
        </p:txBody>
      </p:sp>
    </p:spTree>
    <p:extLst>
      <p:ext uri="{BB962C8B-B14F-4D97-AF65-F5344CB8AC3E}">
        <p14:creationId xmlns:p14="http://schemas.microsoft.com/office/powerpoint/2010/main" val="1474703734"/>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9786465-6D70-40A9-A91C-05859EDD4C7E}" type="datetimeFigureOut">
              <a:rPr lang="en-US"/>
              <a:pPr>
                <a:defRPr/>
              </a:pPr>
              <a:t>5/15/2019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3E3AB2F-9842-4BD7-B303-F02B307C8798}" type="slidenum">
              <a:rPr lang="en-US"/>
              <a:pPr>
                <a:defRPr/>
              </a:pPr>
              <a:t>‹#›</a:t>
            </a:fld>
            <a:endParaRPr lang="en-US"/>
          </a:p>
        </p:txBody>
      </p:sp>
    </p:spTree>
    <p:extLst>
      <p:ext uri="{BB962C8B-B14F-4D97-AF65-F5344CB8AC3E}">
        <p14:creationId xmlns:p14="http://schemas.microsoft.com/office/powerpoint/2010/main" val="158017026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8678091-22D0-493B-9D97-66FB089278E8}" type="datetimeFigureOut">
              <a:rPr lang="en-US"/>
              <a:pPr>
                <a:defRPr/>
              </a:pPr>
              <a:t>5/15/2019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BA3E410-C8F9-4378-9166-DD22D713E252}" type="slidenum">
              <a:rPr lang="en-US"/>
              <a:pPr>
                <a:defRPr/>
              </a:pPr>
              <a:t>‹#›</a:t>
            </a:fld>
            <a:endParaRPr lang="en-US"/>
          </a:p>
        </p:txBody>
      </p:sp>
    </p:spTree>
    <p:extLst>
      <p:ext uri="{BB962C8B-B14F-4D97-AF65-F5344CB8AC3E}">
        <p14:creationId xmlns:p14="http://schemas.microsoft.com/office/powerpoint/2010/main" val="241623763"/>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EEB23B2-7361-4BAF-A716-B0ECEEE566FF}" type="datetimeFigureOut">
              <a:rPr lang="en-US"/>
              <a:pPr>
                <a:defRPr/>
              </a:pPr>
              <a:t>5/15/2019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87D4556-1E78-47F5-8B75-7BF1E13941B1}" type="slidenum">
              <a:rPr lang="en-US"/>
              <a:pPr>
                <a:defRPr/>
              </a:pPr>
              <a:t>‹#›</a:t>
            </a:fld>
            <a:endParaRPr lang="en-US"/>
          </a:p>
        </p:txBody>
      </p:sp>
    </p:spTree>
    <p:extLst>
      <p:ext uri="{BB962C8B-B14F-4D97-AF65-F5344CB8AC3E}">
        <p14:creationId xmlns:p14="http://schemas.microsoft.com/office/powerpoint/2010/main" val="2827638773"/>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516594E-D1BF-40A9-85CD-F7A976D6FF84}" type="datetimeFigureOut">
              <a:rPr lang="en-US"/>
              <a:pPr>
                <a:defRPr/>
              </a:pPr>
              <a:t>5/15/2019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ADD089C-18A1-4B49-9344-20A235185069}" type="slidenum">
              <a:rPr lang="en-US"/>
              <a:pPr>
                <a:defRPr/>
              </a:pPr>
              <a:t>‹#›</a:t>
            </a:fld>
            <a:endParaRPr lang="en-US"/>
          </a:p>
        </p:txBody>
      </p:sp>
    </p:spTree>
    <p:extLst>
      <p:ext uri="{BB962C8B-B14F-4D97-AF65-F5344CB8AC3E}">
        <p14:creationId xmlns:p14="http://schemas.microsoft.com/office/powerpoint/2010/main" val="18373534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2A51D196-5C46-4D81-B6D7-16A18568EBFC}"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59224321"/>
      </p:ext>
    </p:extLst>
  </p:cSld>
  <p:clrMapOvr>
    <a:masterClrMapping/>
  </p:clrMapOvr>
  <p:transition>
    <p:strips dir="rd"/>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0CF5FED-D78F-47F2-ADFC-60826ACFCC69}" type="datetimeFigureOut">
              <a:rPr lang="en-US"/>
              <a:pPr>
                <a:defRPr/>
              </a:pPr>
              <a:t>5/15/2019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135C846-2DF3-46AA-9117-5D6046155703}" type="slidenum">
              <a:rPr lang="en-US"/>
              <a:pPr>
                <a:defRPr/>
              </a:pPr>
              <a:t>‹#›</a:t>
            </a:fld>
            <a:endParaRPr lang="en-US"/>
          </a:p>
        </p:txBody>
      </p:sp>
    </p:spTree>
    <p:extLst>
      <p:ext uri="{BB962C8B-B14F-4D97-AF65-F5344CB8AC3E}">
        <p14:creationId xmlns:p14="http://schemas.microsoft.com/office/powerpoint/2010/main" val="2657003920"/>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4631C6E-4FD9-4ECE-B70F-5D7E1F9C6AAA}" type="datetimeFigureOut">
              <a:rPr lang="en-US"/>
              <a:pPr>
                <a:defRPr/>
              </a:pPr>
              <a:t>5/15/2019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7641C26-B6A8-4D65-B9CB-8E4F3536D38F}" type="slidenum">
              <a:rPr lang="en-US"/>
              <a:pPr>
                <a:defRPr/>
              </a:pPr>
              <a:t>‹#›</a:t>
            </a:fld>
            <a:endParaRPr lang="en-US"/>
          </a:p>
        </p:txBody>
      </p:sp>
    </p:spTree>
    <p:extLst>
      <p:ext uri="{BB962C8B-B14F-4D97-AF65-F5344CB8AC3E}">
        <p14:creationId xmlns:p14="http://schemas.microsoft.com/office/powerpoint/2010/main" val="1176592902"/>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3BFA25A-AC77-4300-A7B9-C843C230666D}" type="datetimeFigureOut">
              <a:rPr lang="en-US"/>
              <a:pPr>
                <a:defRPr/>
              </a:pPr>
              <a:t>5/15/2019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FE16DC0-5B32-4119-B27F-3D4CF12B7F9F}" type="slidenum">
              <a:rPr lang="en-US"/>
              <a:pPr>
                <a:defRPr/>
              </a:pPr>
              <a:t>‹#›</a:t>
            </a:fld>
            <a:endParaRPr lang="en-US"/>
          </a:p>
        </p:txBody>
      </p:sp>
    </p:spTree>
    <p:extLst>
      <p:ext uri="{BB962C8B-B14F-4D97-AF65-F5344CB8AC3E}">
        <p14:creationId xmlns:p14="http://schemas.microsoft.com/office/powerpoint/2010/main" val="2078848115"/>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C9F9841-20D5-4CC0-A749-AD8F032C2F9A}" type="datetimeFigureOut">
              <a:rPr lang="en-US"/>
              <a:pPr>
                <a:defRPr/>
              </a:pPr>
              <a:t>5/15/2019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8BED00D-CA65-42C0-9FE0-7B88E9299F46}" type="slidenum">
              <a:rPr lang="en-US"/>
              <a:pPr>
                <a:defRPr/>
              </a:pPr>
              <a:t>‹#›</a:t>
            </a:fld>
            <a:endParaRPr lang="en-US"/>
          </a:p>
        </p:txBody>
      </p:sp>
    </p:spTree>
    <p:extLst>
      <p:ext uri="{BB962C8B-B14F-4D97-AF65-F5344CB8AC3E}">
        <p14:creationId xmlns:p14="http://schemas.microsoft.com/office/powerpoint/2010/main" val="1399750343"/>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7E8BBC5-166F-4F06-8AA2-C37DF6B7CB9A}" type="datetimeFigureOut">
              <a:rPr lang="en-US"/>
              <a:pPr>
                <a:defRPr/>
              </a:pPr>
              <a:t>5/15/2019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56ACBE6-1D09-40CA-8386-4F4337994344}" type="slidenum">
              <a:rPr lang="en-US"/>
              <a:pPr>
                <a:defRPr/>
              </a:pPr>
              <a:t>‹#›</a:t>
            </a:fld>
            <a:endParaRPr lang="en-US"/>
          </a:p>
        </p:txBody>
      </p:sp>
    </p:spTree>
    <p:extLst>
      <p:ext uri="{BB962C8B-B14F-4D97-AF65-F5344CB8AC3E}">
        <p14:creationId xmlns:p14="http://schemas.microsoft.com/office/powerpoint/2010/main" val="3062960820"/>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2A6F6B6-DFA3-447E-8ED1-8846BF57E5D8}" type="datetimeFigureOut">
              <a:rPr lang="en-US"/>
              <a:pPr>
                <a:defRPr/>
              </a:pPr>
              <a:t>5/15/2019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30A68F8-AA05-49E6-AF41-C05F790504FA}" type="slidenum">
              <a:rPr lang="en-US"/>
              <a:pPr>
                <a:defRPr/>
              </a:pPr>
              <a:t>‹#›</a:t>
            </a:fld>
            <a:endParaRPr lang="en-US"/>
          </a:p>
        </p:txBody>
      </p:sp>
    </p:spTree>
    <p:extLst>
      <p:ext uri="{BB962C8B-B14F-4D97-AF65-F5344CB8AC3E}">
        <p14:creationId xmlns:p14="http://schemas.microsoft.com/office/powerpoint/2010/main" val="2804578172"/>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lvl1pPr>
              <a:defRPr/>
            </a:lvl1pPr>
          </a:lstStyle>
          <a:p>
            <a:pPr>
              <a:defRPr/>
            </a:pPr>
            <a:fld id="{93988374-B1EA-4754-A19A-A113ABF902AE}" type="datetimeFigureOut">
              <a:rPr lang="en-US"/>
              <a:pPr>
                <a:defRPr/>
              </a:pPr>
              <a:t>5/15/2019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9176388-C649-4234-965A-B7E581512783}" type="slidenum">
              <a:rPr lang="en-US"/>
              <a:pPr>
                <a:defRPr/>
              </a:pPr>
              <a:t>‹#›</a:t>
            </a:fld>
            <a:endParaRPr lang="en-US"/>
          </a:p>
        </p:txBody>
      </p:sp>
    </p:spTree>
    <p:extLst>
      <p:ext uri="{BB962C8B-B14F-4D97-AF65-F5344CB8AC3E}">
        <p14:creationId xmlns:p14="http://schemas.microsoft.com/office/powerpoint/2010/main" val="1582304712"/>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pPr>
              <a:defRPr/>
            </a:pPr>
            <a:fld id="{8557D03F-E9AF-4FB5-A6F4-844F36A054A7}" type="datetimeFigureOut">
              <a:rPr lang="en-US"/>
              <a:pPr>
                <a:defRPr/>
              </a:pPr>
              <a:t>5/15/2019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C3FDF8-87A0-42DA-99AF-17941C0967CA}" type="slidenum">
              <a:rPr lang="en-US"/>
              <a:pPr>
                <a:defRPr/>
              </a:pPr>
              <a:t>‹#›</a:t>
            </a:fld>
            <a:endParaRPr lang="en-US"/>
          </a:p>
        </p:txBody>
      </p:sp>
    </p:spTree>
    <p:extLst>
      <p:ext uri="{BB962C8B-B14F-4D97-AF65-F5344CB8AC3E}">
        <p14:creationId xmlns:p14="http://schemas.microsoft.com/office/powerpoint/2010/main" val="1297903483"/>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82739B2-8CD3-4101-87B8-11979CB94139}" type="datetimeFigureOut">
              <a:rPr lang="en-US"/>
              <a:pPr>
                <a:defRPr/>
              </a:pPr>
              <a:t>5/15/2019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E3DA547-B421-4D7B-A2E3-855DE8CEDD1B}" type="slidenum">
              <a:rPr lang="en-US"/>
              <a:pPr>
                <a:defRPr/>
              </a:pPr>
              <a:t>‹#›</a:t>
            </a:fld>
            <a:endParaRPr lang="en-US"/>
          </a:p>
        </p:txBody>
      </p:sp>
    </p:spTree>
    <p:extLst>
      <p:ext uri="{BB962C8B-B14F-4D97-AF65-F5344CB8AC3E}">
        <p14:creationId xmlns:p14="http://schemas.microsoft.com/office/powerpoint/2010/main" val="179978321"/>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3"/>
          <p:cNvSpPr>
            <a:spLocks noGrp="1"/>
          </p:cNvSpPr>
          <p:nvPr>
            <p:ph type="dt" sz="half" idx="10"/>
          </p:nvPr>
        </p:nvSpPr>
        <p:spPr/>
        <p:txBody>
          <a:bodyPr/>
          <a:lstStyle>
            <a:lvl1pPr>
              <a:defRPr/>
            </a:lvl1pPr>
          </a:lstStyle>
          <a:p>
            <a:pPr>
              <a:defRPr/>
            </a:pPr>
            <a:fld id="{225E4D4D-7F17-4BC9-9A2C-D051BE45C581}" type="datetimeFigureOut">
              <a:rPr lang="en-US"/>
              <a:pPr>
                <a:defRPr/>
              </a:pPr>
              <a:t>5/15/2019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2577AC2-7F07-4641-99BD-B104C971BFF9}" type="slidenum">
              <a:rPr lang="en-US"/>
              <a:pPr>
                <a:defRPr/>
              </a:pPr>
              <a:t>‹#›</a:t>
            </a:fld>
            <a:endParaRPr lang="en-US"/>
          </a:p>
        </p:txBody>
      </p:sp>
    </p:spTree>
    <p:extLst>
      <p:ext uri="{BB962C8B-B14F-4D97-AF65-F5344CB8AC3E}">
        <p14:creationId xmlns:p14="http://schemas.microsoft.com/office/powerpoint/2010/main" val="7695765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C30BEFDE-856F-43C8-A072-AAED3A798FC8}"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59751580"/>
      </p:ext>
    </p:extLst>
  </p:cSld>
  <p:clrMapOvr>
    <a:masterClrMapping/>
  </p:clrMapOvr>
  <p:transition>
    <p:strips dir="rd"/>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3"/>
          <p:cNvSpPr>
            <a:spLocks noGrp="1"/>
          </p:cNvSpPr>
          <p:nvPr>
            <p:ph type="dt" sz="half" idx="10"/>
          </p:nvPr>
        </p:nvSpPr>
        <p:spPr/>
        <p:txBody>
          <a:bodyPr/>
          <a:lstStyle>
            <a:lvl1pPr>
              <a:defRPr/>
            </a:lvl1pPr>
          </a:lstStyle>
          <a:p>
            <a:pPr>
              <a:defRPr/>
            </a:pPr>
            <a:fld id="{5F0C547E-2BC0-4BC8-9D9C-0E15B76AC295}" type="datetimeFigureOut">
              <a:rPr lang="en-US"/>
              <a:pPr>
                <a:defRPr/>
              </a:pPr>
              <a:t>5/15/2019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2FA64FC-D201-4897-B5FF-C7DE4D38E1DE}" type="slidenum">
              <a:rPr lang="en-US"/>
              <a:pPr>
                <a:defRPr/>
              </a:pPr>
              <a:t>‹#›</a:t>
            </a:fld>
            <a:endParaRPr lang="en-US"/>
          </a:p>
        </p:txBody>
      </p:sp>
    </p:spTree>
    <p:extLst>
      <p:ext uri="{BB962C8B-B14F-4D97-AF65-F5344CB8AC3E}">
        <p14:creationId xmlns:p14="http://schemas.microsoft.com/office/powerpoint/2010/main" val="424014811"/>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3"/>
          <p:cNvSpPr>
            <a:spLocks noGrp="1"/>
          </p:cNvSpPr>
          <p:nvPr>
            <p:ph type="dt" sz="half" idx="10"/>
          </p:nvPr>
        </p:nvSpPr>
        <p:spPr/>
        <p:txBody>
          <a:bodyPr/>
          <a:lstStyle>
            <a:lvl1pPr>
              <a:defRPr/>
            </a:lvl1pPr>
          </a:lstStyle>
          <a:p>
            <a:pPr>
              <a:defRPr/>
            </a:pPr>
            <a:fld id="{E82932B4-1F3C-45CF-80A0-595198C6925B}" type="datetimeFigureOut">
              <a:rPr lang="en-US"/>
              <a:pPr>
                <a:defRPr/>
              </a:pPr>
              <a:t>5/15/2019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1372271-13B5-47CA-B0E7-E05FAFB2AE31}" type="slidenum">
              <a:rPr lang="en-US"/>
              <a:pPr>
                <a:defRPr/>
              </a:pPr>
              <a:t>‹#›</a:t>
            </a:fld>
            <a:endParaRPr lang="en-US"/>
          </a:p>
        </p:txBody>
      </p:sp>
    </p:spTree>
    <p:extLst>
      <p:ext uri="{BB962C8B-B14F-4D97-AF65-F5344CB8AC3E}">
        <p14:creationId xmlns:p14="http://schemas.microsoft.com/office/powerpoint/2010/main" val="14738011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01FB3E6-3895-43E1-B35B-C6106B51731D}" type="datetimeFigureOut">
              <a:rPr lang="en-US"/>
              <a:pPr>
                <a:defRPr/>
              </a:pPr>
              <a:t>5/15/2019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BADD892-B424-4463-9079-8EC13ADB6762}" type="slidenum">
              <a:rPr lang="en-US"/>
              <a:pPr>
                <a:defRPr/>
              </a:pPr>
              <a:t>‹#›</a:t>
            </a:fld>
            <a:endParaRPr lang="en-US"/>
          </a:p>
        </p:txBody>
      </p:sp>
    </p:spTree>
    <p:extLst>
      <p:ext uri="{BB962C8B-B14F-4D97-AF65-F5344CB8AC3E}">
        <p14:creationId xmlns:p14="http://schemas.microsoft.com/office/powerpoint/2010/main" val="2369273874"/>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2732426-20C6-44BB-8DE2-B8097E9205AC}" type="datetimeFigureOut">
              <a:rPr lang="en-US"/>
              <a:pPr>
                <a:defRPr/>
              </a:pPr>
              <a:t>5/15/2019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669F2D2-D293-44F6-9935-1632F93E8546}" type="slidenum">
              <a:rPr lang="en-US"/>
              <a:pPr>
                <a:defRPr/>
              </a:pPr>
              <a:t>‹#›</a:t>
            </a:fld>
            <a:endParaRPr lang="en-US"/>
          </a:p>
        </p:txBody>
      </p:sp>
    </p:spTree>
    <p:extLst>
      <p:ext uri="{BB962C8B-B14F-4D97-AF65-F5344CB8AC3E}">
        <p14:creationId xmlns:p14="http://schemas.microsoft.com/office/powerpoint/2010/main" val="2636199200"/>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N"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1A3A3E8-A6C2-4222-B90A-60CACFC6264A}" type="datetimeFigureOut">
              <a:rPr lang="en-US"/>
              <a:pPr>
                <a:defRPr/>
              </a:pPr>
              <a:t>5/15/2019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358B6CD-6738-4A31-96A0-F87E5F67AC6A}" type="slidenum">
              <a:rPr lang="en-US"/>
              <a:pPr>
                <a:defRPr/>
              </a:pPr>
              <a:t>‹#›</a:t>
            </a:fld>
            <a:endParaRPr lang="en-US"/>
          </a:p>
        </p:txBody>
      </p:sp>
    </p:spTree>
    <p:extLst>
      <p:ext uri="{BB962C8B-B14F-4D97-AF65-F5344CB8AC3E}">
        <p14:creationId xmlns:p14="http://schemas.microsoft.com/office/powerpoint/2010/main" val="1387643049"/>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pPr>
              <a:defRPr/>
            </a:pPr>
            <a:fld id="{EA5ECF83-6305-4356-B5A9-269646749208}" type="datetimeFigureOut">
              <a:rPr lang="en-US"/>
              <a:pPr>
                <a:defRPr/>
              </a:pPr>
              <a:t>5/15/2019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81DC365-7598-4BC8-9472-571591ECEC0E}" type="slidenum">
              <a:rPr lang="en-US"/>
              <a:pPr>
                <a:defRPr/>
              </a:pPr>
              <a:t>‹#›</a:t>
            </a:fld>
            <a:endParaRPr lang="en-US"/>
          </a:p>
        </p:txBody>
      </p:sp>
    </p:spTree>
    <p:extLst>
      <p:ext uri="{BB962C8B-B14F-4D97-AF65-F5344CB8AC3E}">
        <p14:creationId xmlns:p14="http://schemas.microsoft.com/office/powerpoint/2010/main" val="2858933035"/>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pPr>
              <a:defRPr/>
            </a:pPr>
            <a:fld id="{6533B6F8-79D2-408F-B341-6317AB0A9FC6}" type="datetimeFigureOut">
              <a:rPr lang="en-US"/>
              <a:pPr>
                <a:defRPr/>
              </a:pPr>
              <a:t>5/15/2019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A6F5A1-39B1-4960-884F-C9113DB46C8F}" type="slidenum">
              <a:rPr lang="en-US"/>
              <a:pPr>
                <a:defRPr/>
              </a:pPr>
              <a:t>‹#›</a:t>
            </a:fld>
            <a:endParaRPr lang="en-US"/>
          </a:p>
        </p:txBody>
      </p:sp>
    </p:spTree>
    <p:extLst>
      <p:ext uri="{BB962C8B-B14F-4D97-AF65-F5344CB8AC3E}">
        <p14:creationId xmlns:p14="http://schemas.microsoft.com/office/powerpoint/2010/main" val="328060772"/>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3548420"/>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1699677"/>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46347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2922FBA3-5F62-4BB3-BBBC-EB9DE39EE700}"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92952159"/>
      </p:ext>
    </p:extLst>
  </p:cSld>
  <p:clrMapOvr>
    <a:masterClrMapping/>
  </p:clrMapOvr>
  <p:transition>
    <p:strips dir="rd"/>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8545834"/>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1184288"/>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668004"/>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7317676"/>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8606680"/>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7585146"/>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0104116"/>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6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13861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537B9AD-E269-4CC9-92EB-9DFFEF3C4F55}"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84435514"/>
      </p:ext>
    </p:extLst>
  </p:cSld>
  <p:clrMapOvr>
    <a:masterClrMapping/>
  </p:clrMapOvr>
  <p:transition>
    <p:strips dir="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920" y="1535206"/>
            <a:ext cx="4039200" cy="639427"/>
          </a:xfrm>
        </p:spPr>
        <p:txBody>
          <a:bodyPr anchor="b"/>
          <a:lstStyle>
            <a:lvl1pPr marL="0" indent="0">
              <a:buNone/>
              <a:defRPr sz="2200" b="1"/>
            </a:lvl1pPr>
            <a:lvl2pPr marL="410152" indent="0">
              <a:buNone/>
              <a:defRPr sz="1800" b="1"/>
            </a:lvl2pPr>
            <a:lvl3pPr marL="820295" indent="0">
              <a:buNone/>
              <a:defRPr sz="1600" b="1"/>
            </a:lvl3pPr>
            <a:lvl4pPr marL="1230467" indent="0">
              <a:buNone/>
              <a:defRPr sz="1500" b="1"/>
            </a:lvl4pPr>
            <a:lvl5pPr marL="1640602" indent="0">
              <a:buNone/>
              <a:defRPr sz="1500" b="1"/>
            </a:lvl5pPr>
            <a:lvl6pPr marL="2050739" indent="0">
              <a:buNone/>
              <a:defRPr sz="1500" b="1"/>
            </a:lvl6pPr>
            <a:lvl7pPr marL="2460909" indent="0">
              <a:buNone/>
              <a:defRPr sz="1500" b="1"/>
            </a:lvl7pPr>
            <a:lvl8pPr marL="2871055" indent="0">
              <a:buNone/>
              <a:defRPr sz="1500" b="1"/>
            </a:lvl8pPr>
            <a:lvl9pPr marL="3281204"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920" y="2174631"/>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42" y="1535206"/>
            <a:ext cx="4042080" cy="639427"/>
          </a:xfrm>
        </p:spPr>
        <p:txBody>
          <a:bodyPr anchor="b"/>
          <a:lstStyle>
            <a:lvl1pPr marL="0" indent="0">
              <a:buNone/>
              <a:defRPr sz="2200" b="1"/>
            </a:lvl1pPr>
            <a:lvl2pPr marL="410152" indent="0">
              <a:buNone/>
              <a:defRPr sz="1800" b="1"/>
            </a:lvl2pPr>
            <a:lvl3pPr marL="820295" indent="0">
              <a:buNone/>
              <a:defRPr sz="1600" b="1"/>
            </a:lvl3pPr>
            <a:lvl4pPr marL="1230467" indent="0">
              <a:buNone/>
              <a:defRPr sz="1500" b="1"/>
            </a:lvl4pPr>
            <a:lvl5pPr marL="1640602" indent="0">
              <a:buNone/>
              <a:defRPr sz="1500" b="1"/>
            </a:lvl5pPr>
            <a:lvl6pPr marL="2050739" indent="0">
              <a:buNone/>
              <a:defRPr sz="1500" b="1"/>
            </a:lvl6pPr>
            <a:lvl7pPr marL="2460909" indent="0">
              <a:buNone/>
              <a:defRPr sz="1500" b="1"/>
            </a:lvl7pPr>
            <a:lvl8pPr marL="2871055" indent="0">
              <a:buNone/>
              <a:defRPr sz="1500" b="1"/>
            </a:lvl8pPr>
            <a:lvl9pPr marL="3281204"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442" y="2174631"/>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8B8B826B-B4FE-4272-AE63-AC335491EF8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536189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6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60F2A97C-27A1-4ADF-B40C-5A4431FF17E2}"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85195866"/>
      </p:ext>
    </p:extLst>
  </p:cSld>
  <p:clrMapOvr>
    <a:masterClrMapping/>
  </p:clrMapOvr>
  <p:transition>
    <p:strips dir="rd"/>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6"/>
            <a:ext cx="8229600" cy="4525963"/>
          </a:xfrm>
        </p:spPr>
        <p:txBody>
          <a:bodyPr/>
          <a:lstStyle/>
          <a:p>
            <a:pPr lvl="0"/>
            <a:endParaRPr lang="en-US" noProof="0" smtClean="0"/>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0C64F07A-80A2-452E-BABD-74E47A559E4D}"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4673094"/>
      </p:ext>
    </p:extLst>
  </p:cSld>
  <p:clrMapOvr>
    <a:masterClrMapping/>
  </p:clrMapOvr>
  <p:transition>
    <p:strips dir="rd"/>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16"/>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C06D7CEE-9C3B-4B88-96AA-BE1BBCF7FBE6}"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73843040"/>
      </p:ext>
    </p:extLst>
  </p:cSld>
  <p:clrMapOvr>
    <a:masterClrMapping/>
  </p:clrMapOvr>
  <p:transition>
    <p:strips dir="rd"/>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66"/>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DE754095-B392-4983-8157-3088DF7F02D5}"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71656408"/>
      </p:ext>
    </p:extLst>
  </p:cSld>
  <p:clrMapOvr>
    <a:masterClrMapping/>
  </p:clrMapOvr>
  <p:transition>
    <p:strips dir="rd"/>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IN"/>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Content Placeholder 4"/>
          <p:cNvSpPr>
            <a:spLocks noGrp="1"/>
          </p:cNvSpPr>
          <p:nvPr>
            <p:ph sz="quarter" idx="3"/>
          </p:nvPr>
        </p:nvSpPr>
        <p:spPr>
          <a:xfrm>
            <a:off x="457200" y="3938616"/>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Content Placeholder 5"/>
          <p:cNvSpPr>
            <a:spLocks noGrp="1"/>
          </p:cNvSpPr>
          <p:nvPr>
            <p:ph sz="quarter" idx="4"/>
          </p:nvPr>
        </p:nvSpPr>
        <p:spPr>
          <a:xfrm>
            <a:off x="4648200" y="3938616"/>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D67912B5-716C-40DA-B488-8FB5CF7B855C}"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06010"/>
      </p:ext>
    </p:extLst>
  </p:cSld>
  <p:clrMapOvr>
    <a:masterClrMapping/>
  </p:clrMapOvr>
  <p:transition>
    <p:strips dir="rd"/>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IN"/>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DA2ABAC1-44DB-44FD-A1EC-90F61005EA35}"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7273688"/>
      </p:ext>
    </p:extLst>
  </p:cSld>
  <p:clrMapOvr>
    <a:masterClrMapping/>
  </p:clrMapOvr>
  <p:transition>
    <p:strips dir="rd"/>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4" y="28"/>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dirty="0">
                  <a:solidFill>
                    <a:srgbClr val="FFFFFF"/>
                  </a:solidFill>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dirty="0">
                  <a:solidFill>
                    <a:srgbClr val="FFFFFF"/>
                  </a:solidFill>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dirty="0">
                  <a:solidFill>
                    <a:srgbClr val="FFFFFF"/>
                  </a:solidFill>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latin typeface="Arial" pitchFamily="34" charset="0"/>
                  <a:cs typeface="+mn-cs"/>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dirty="0">
                  <a:solidFill>
                    <a:srgbClr val="FFFFFF"/>
                  </a:solidFill>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dirty="0">
                <a:solidFill>
                  <a:srgbClr val="FFFFFF"/>
                </a:solidFill>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51 h 1906"/>
                <a:gd name="T4" fmla="*/ 6734 w 5740"/>
                <a:gd name="T5" fmla="*/ 51 h 1906"/>
                <a:gd name="T6" fmla="*/ 673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latin typeface="Arial" pitchFamily="34" charset="0"/>
                <a:cs typeface="+mn-cs"/>
              </a:endParaRPr>
            </a:p>
          </p:txBody>
        </p:sp>
      </p:grpSp>
      <p:sp>
        <p:nvSpPr>
          <p:cNvPr id="1442827" name="Rectangle 11"/>
          <p:cNvSpPr>
            <a:spLocks noGrp="1" noChangeArrowheads="1"/>
          </p:cNvSpPr>
          <p:nvPr>
            <p:ph type="ctrTitle" sz="quarter"/>
          </p:nvPr>
        </p:nvSpPr>
        <p:spPr>
          <a:xfrm>
            <a:off x="685800" y="1736757"/>
            <a:ext cx="7772400" cy="1920875"/>
          </a:xfrm>
        </p:spPr>
        <p:txBody>
          <a:bodyPr/>
          <a:lstStyle>
            <a:lvl1pPr>
              <a:defRPr sz="6000"/>
            </a:lvl1pPr>
          </a:lstStyle>
          <a:p>
            <a:r>
              <a:rPr lang="en-US"/>
              <a:t>Click to edit Master title style</a:t>
            </a:r>
          </a:p>
        </p:txBody>
      </p:sp>
      <p:sp>
        <p:nvSpPr>
          <p:cNvPr id="1442828" name="Rectangle 12"/>
          <p:cNvSpPr>
            <a:spLocks noGrp="1" noChangeArrowheads="1"/>
          </p:cNvSpPr>
          <p:nvPr>
            <p:ph type="subTitle" sz="quarter" idx="1"/>
          </p:nvPr>
        </p:nvSpPr>
        <p:spPr>
          <a:xfrm>
            <a:off x="1371600" y="3886202"/>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A2A33211-0F40-4E50-85A4-FBFA2FE9D863}" type="slidenum">
              <a:rPr lang="en-US"/>
              <a:pPr>
                <a:defRPr/>
              </a:pPr>
              <a:t>‹#›</a:t>
            </a:fld>
            <a:endParaRPr lang="en-US" dirty="0"/>
          </a:p>
        </p:txBody>
      </p:sp>
    </p:spTree>
    <p:extLst>
      <p:ext uri="{BB962C8B-B14F-4D97-AF65-F5344CB8AC3E}">
        <p14:creationId xmlns:p14="http://schemas.microsoft.com/office/powerpoint/2010/main" val="1803304693"/>
      </p:ext>
    </p:extLst>
  </p:cSld>
  <p:clrMapOvr>
    <a:masterClrMapping/>
  </p:clrMapOvr>
  <p:transition>
    <p:strips dir="rd"/>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C22DD2D1-3D79-4AD3-932B-EE5A8C991B92}" type="slidenum">
              <a:rPr lang="en-US"/>
              <a:pPr>
                <a:defRPr/>
              </a:pPr>
              <a:t>‹#›</a:t>
            </a:fld>
            <a:endParaRPr lang="en-US" dirty="0"/>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01506982"/>
      </p:ext>
    </p:extLst>
  </p:cSld>
  <p:clrMapOvr>
    <a:masterClrMapping/>
  </p:clrMapOvr>
  <p:transition>
    <p:strips dir="rd"/>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011" indent="0">
              <a:buNone/>
              <a:defRPr sz="1800"/>
            </a:lvl2pPr>
            <a:lvl3pPr marL="914021" indent="0">
              <a:buNone/>
              <a:defRPr sz="1600"/>
            </a:lvl3pPr>
            <a:lvl4pPr marL="1371032" indent="0">
              <a:buNone/>
              <a:defRPr sz="1400"/>
            </a:lvl4pPr>
            <a:lvl5pPr marL="1828041" indent="0">
              <a:buNone/>
              <a:defRPr sz="1400"/>
            </a:lvl5pPr>
            <a:lvl6pPr marL="2285052" indent="0">
              <a:buNone/>
              <a:defRPr sz="1400"/>
            </a:lvl6pPr>
            <a:lvl7pPr marL="2742062" indent="0">
              <a:buNone/>
              <a:defRPr sz="1400"/>
            </a:lvl7pPr>
            <a:lvl8pPr marL="3199072" indent="0">
              <a:buNone/>
              <a:defRPr sz="1400"/>
            </a:lvl8pPr>
            <a:lvl9pPr marL="3656083"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C931A59D-2D9C-47F5-84F6-484AC46F0050}" type="slidenum">
              <a:rPr lang="en-US"/>
              <a:pPr>
                <a:defRPr/>
              </a:pPr>
              <a:t>‹#›</a:t>
            </a:fld>
            <a:endParaRPr lang="en-US" dirty="0"/>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8160856"/>
      </p:ext>
    </p:extLst>
  </p:cSld>
  <p:clrMapOvr>
    <a:masterClrMapping/>
  </p:clrMapOvr>
  <p:transition>
    <p:strips dir="rd"/>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5F265523-4073-4D37-AEEF-E57C45B5FAED}" type="slidenum">
              <a:rPr lang="en-US"/>
              <a:pPr>
                <a:defRPr/>
              </a:pPr>
              <a:t>‹#›</a:t>
            </a:fld>
            <a:endParaRPr lang="en-US" dirty="0"/>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21188263"/>
      </p:ext>
    </p:extLst>
  </p:cSld>
  <p:clrMapOvr>
    <a:masterClrMapping/>
  </p:clrMapOvr>
  <p:transition>
    <p:strips dir="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18D40B67-346D-4E9B-B212-611756AF20C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198472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9" y="1535114"/>
            <a:ext cx="4041775" cy="639762"/>
          </a:xfrm>
        </p:spPr>
        <p:txBody>
          <a:bodyPr anchor="b"/>
          <a:lstStyle>
            <a:lvl1pPr marL="0" indent="0">
              <a:buNone/>
              <a:defRPr sz="2400" b="1"/>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AD0AEDD7-7538-4FBC-87CB-CD8163C82F09}" type="slidenum">
              <a:rPr lang="en-US"/>
              <a:pPr>
                <a:defRPr/>
              </a:pPr>
              <a:t>‹#›</a:t>
            </a:fld>
            <a:endParaRPr lang="en-US" dirty="0"/>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84582997"/>
      </p:ext>
    </p:extLst>
  </p:cSld>
  <p:clrMapOvr>
    <a:masterClrMapping/>
  </p:clrMapOvr>
  <p:transition>
    <p:strips dir="rd"/>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3B1C177A-3C95-4344-B916-53A6D8F49DBF}" type="slidenum">
              <a:rPr lang="en-US"/>
              <a:pPr>
                <a:defRPr/>
              </a:pPr>
              <a:t>‹#›</a:t>
            </a:fld>
            <a:endParaRPr lang="en-US" dirty="0"/>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2059640"/>
      </p:ext>
    </p:extLst>
  </p:cSld>
  <p:clrMapOvr>
    <a:masterClrMapping/>
  </p:clrMapOvr>
  <p:transition>
    <p:strips dir="rd"/>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6407DFB2-8930-4573-9FC9-C2B82EDBD2D8}" type="slidenum">
              <a:rPr lang="en-US"/>
              <a:pPr>
                <a:defRPr/>
              </a:pPr>
              <a:t>‹#›</a:t>
            </a:fld>
            <a:endParaRPr lang="en-US" dirty="0"/>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46025864"/>
      </p:ext>
    </p:extLst>
  </p:cSld>
  <p:clrMapOvr>
    <a:masterClrMapping/>
  </p:clrMapOvr>
  <p:transition>
    <p:strips dir="rd"/>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08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361396B9-2C0D-4190-BB4A-A539F14E7EA5}" type="slidenum">
              <a:rPr lang="en-US"/>
              <a:pPr>
                <a:defRPr/>
              </a:pPr>
              <a:t>‹#›</a:t>
            </a:fld>
            <a:endParaRPr lang="en-US" dirty="0"/>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93196257"/>
      </p:ext>
    </p:extLst>
  </p:cSld>
  <p:clrMapOvr>
    <a:masterClrMapping/>
  </p:clrMapOvr>
  <p:transition>
    <p:strips dir="rd"/>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1" indent="0">
              <a:buNone/>
              <a:defRPr sz="2400"/>
            </a:lvl3pPr>
            <a:lvl4pPr marL="1371032" indent="0">
              <a:buNone/>
              <a:defRPr sz="2000"/>
            </a:lvl4pPr>
            <a:lvl5pPr marL="1828041" indent="0">
              <a:buNone/>
              <a:defRPr sz="2000"/>
            </a:lvl5pPr>
            <a:lvl6pPr marL="2285052" indent="0">
              <a:buNone/>
              <a:defRPr sz="2000"/>
            </a:lvl6pPr>
            <a:lvl7pPr marL="2742062" indent="0">
              <a:buNone/>
              <a:defRPr sz="2000"/>
            </a:lvl7pPr>
            <a:lvl8pPr marL="3199072" indent="0">
              <a:buNone/>
              <a:defRPr sz="2000"/>
            </a:lvl8pPr>
            <a:lvl9pPr marL="3656083"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1DB0A5DD-608F-4344-BE42-1E61E06C529B}" type="slidenum">
              <a:rPr lang="en-US"/>
              <a:pPr>
                <a:defRPr/>
              </a:pPr>
              <a:t>‹#›</a:t>
            </a:fld>
            <a:endParaRPr lang="en-US" dirty="0"/>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29379696"/>
      </p:ext>
    </p:extLst>
  </p:cSld>
  <p:clrMapOvr>
    <a:masterClrMapping/>
  </p:clrMapOvr>
  <p:transition>
    <p:strips dir="rd"/>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06C14115-AA20-47F6-9117-A3FDE388D29B}" type="slidenum">
              <a:rPr lang="en-US"/>
              <a:pPr>
                <a:defRPr/>
              </a:pPr>
              <a:t>‹#›</a:t>
            </a:fld>
            <a:endParaRPr lang="en-US" dirty="0"/>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29666809"/>
      </p:ext>
    </p:extLst>
  </p:cSld>
  <p:clrMapOvr>
    <a:masterClrMapping/>
  </p:clrMapOvr>
  <p:transition>
    <p:strips dir="rd"/>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7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363AA2F1-5DEE-4D78-A122-5A1E6B04BE8D}" type="slidenum">
              <a:rPr lang="en-US"/>
              <a:pPr>
                <a:defRPr/>
              </a:pPr>
              <a:t>‹#›</a:t>
            </a:fld>
            <a:endParaRPr lang="en-US" dirty="0"/>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01050463"/>
      </p:ext>
    </p:extLst>
  </p:cSld>
  <p:clrMapOvr>
    <a:masterClrMapping/>
  </p:clrMapOvr>
  <p:transition>
    <p:strips dir="rd"/>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6"/>
            <a:ext cx="8229600" cy="4525963"/>
          </a:xfrm>
        </p:spPr>
        <p:txBody>
          <a:bodyPr/>
          <a:lstStyle/>
          <a:p>
            <a:pPr lvl="0"/>
            <a:endParaRPr lang="en-US" noProof="0" dirty="0" smtClean="0"/>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2BA6793C-0DED-4CA7-B7D7-ED4436ABE3F8}" type="slidenum">
              <a:rPr lang="en-US"/>
              <a:pPr>
                <a:defRPr/>
              </a:pPr>
              <a:t>‹#›</a:t>
            </a:fld>
            <a:endParaRPr lang="en-US" dirty="0"/>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71185742"/>
      </p:ext>
    </p:extLst>
  </p:cSld>
  <p:clrMapOvr>
    <a:masterClrMapping/>
  </p:clrMapOvr>
  <p:transition>
    <p:strips dir="rd"/>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2040"/>
          </a:xfrm>
        </p:spPr>
        <p:txBody>
          <a:bodyPr tIns="41455"/>
          <a:lstStyle/>
          <a:p>
            <a:r>
              <a:rPr lang="en-US" smtClean="0"/>
              <a:t>Click to edit Master title style</a:t>
            </a:r>
            <a:endParaRPr lang="en-US"/>
          </a:p>
        </p:txBody>
      </p:sp>
      <p:sp>
        <p:nvSpPr>
          <p:cNvPr id="3" name="Date Placeholder 2"/>
          <p:cNvSpPr>
            <a:spLocks noGrp="1"/>
          </p:cNvSpPr>
          <p:nvPr>
            <p:ph type="dt" idx="10"/>
          </p:nvPr>
        </p:nvSpPr>
        <p:spPr>
          <a:xfrm>
            <a:off x="457214" y="6246841"/>
            <a:ext cx="2125663" cy="473075"/>
          </a:xfrm>
        </p:spPr>
        <p:txBody>
          <a:bodyPr/>
          <a:lstStyle>
            <a:lvl1pPr>
              <a:defRPr/>
            </a:lvl1pPr>
          </a:lstStyle>
          <a:p>
            <a:pPr>
              <a:defRPr/>
            </a:pPr>
            <a:endParaRPr lang="en-GB"/>
          </a:p>
        </p:txBody>
      </p:sp>
      <p:sp>
        <p:nvSpPr>
          <p:cNvPr id="4" name="Footer Placeholder 3"/>
          <p:cNvSpPr>
            <a:spLocks noGrp="1"/>
          </p:cNvSpPr>
          <p:nvPr>
            <p:ph type="ftr" idx="11"/>
          </p:nvPr>
        </p:nvSpPr>
        <p:spPr>
          <a:xfrm>
            <a:off x="3127375" y="6246841"/>
            <a:ext cx="2895600" cy="473075"/>
          </a:xfrm>
        </p:spPr>
        <p:txBody>
          <a:bodyPr/>
          <a:lstStyle>
            <a:lvl1pPr>
              <a:defRPr/>
            </a:lvl1pPr>
          </a:lstStyle>
          <a:p>
            <a:pPr>
              <a:defRPr/>
            </a:pPr>
            <a:endParaRPr lang="en-GB"/>
          </a:p>
        </p:txBody>
      </p:sp>
      <p:sp>
        <p:nvSpPr>
          <p:cNvPr id="5" name="Slide Number Placeholder 4"/>
          <p:cNvSpPr>
            <a:spLocks noGrp="1"/>
          </p:cNvSpPr>
          <p:nvPr>
            <p:ph type="sldNum" idx="12"/>
          </p:nvPr>
        </p:nvSpPr>
        <p:spPr>
          <a:xfrm>
            <a:off x="6554790" y="6246841"/>
            <a:ext cx="2127250" cy="473075"/>
          </a:xfrm>
        </p:spPr>
        <p:txBody>
          <a:bodyPr/>
          <a:lstStyle>
            <a:lvl1pPr>
              <a:defRPr/>
            </a:lvl1pPr>
          </a:lstStyle>
          <a:p>
            <a:pPr>
              <a:defRPr/>
            </a:pPr>
            <a:fld id="{D07C0A39-0D9B-481A-8425-F536C45C04BA}" type="slidenum">
              <a:rPr lang="en-GB"/>
              <a:pPr>
                <a:defRPr/>
              </a:pPr>
              <a:t>‹#›</a:t>
            </a:fld>
            <a:endParaRPr lang="en-GB" dirty="0"/>
          </a:p>
        </p:txBody>
      </p:sp>
    </p:spTree>
    <p:extLst>
      <p:ext uri="{BB962C8B-B14F-4D97-AF65-F5344CB8AC3E}">
        <p14:creationId xmlns:p14="http://schemas.microsoft.com/office/powerpoint/2010/main" val="17884547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4" y="28"/>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dirty="0">
                  <a:solidFill>
                    <a:srgbClr val="FFFFFF"/>
                  </a:solidFill>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dirty="0">
                  <a:solidFill>
                    <a:srgbClr val="FFFFFF"/>
                  </a:solidFill>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dirty="0">
                  <a:solidFill>
                    <a:srgbClr val="FFFFFF"/>
                  </a:solidFill>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latin typeface="Arial" pitchFamily="34" charset="0"/>
                  <a:cs typeface="+mn-cs"/>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dirty="0">
                  <a:solidFill>
                    <a:srgbClr val="FFFFFF"/>
                  </a:solidFill>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dirty="0">
                <a:solidFill>
                  <a:srgbClr val="FFFFFF"/>
                </a:solidFill>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535 h 1906"/>
                <a:gd name="T4" fmla="*/ 6073 w 5740"/>
                <a:gd name="T5" fmla="*/ 535 h 1906"/>
                <a:gd name="T6" fmla="*/ 6073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latin typeface="Arial" pitchFamily="34" charset="0"/>
                <a:cs typeface="+mn-cs"/>
              </a:endParaRPr>
            </a:p>
          </p:txBody>
        </p:sp>
      </p:grpSp>
      <p:sp>
        <p:nvSpPr>
          <p:cNvPr id="1442827" name="Rectangle 11"/>
          <p:cNvSpPr>
            <a:spLocks noGrp="1" noChangeArrowheads="1"/>
          </p:cNvSpPr>
          <p:nvPr>
            <p:ph type="ctrTitle" sz="quarter"/>
          </p:nvPr>
        </p:nvSpPr>
        <p:spPr>
          <a:xfrm>
            <a:off x="685800" y="1736757"/>
            <a:ext cx="7772400" cy="1920875"/>
          </a:xfrm>
        </p:spPr>
        <p:txBody>
          <a:bodyPr/>
          <a:lstStyle>
            <a:lvl1pPr>
              <a:defRPr sz="6000"/>
            </a:lvl1pPr>
          </a:lstStyle>
          <a:p>
            <a:r>
              <a:rPr lang="en-US"/>
              <a:t>Click to edit Master title style</a:t>
            </a:r>
          </a:p>
        </p:txBody>
      </p:sp>
      <p:sp>
        <p:nvSpPr>
          <p:cNvPr id="1442828" name="Rectangle 12"/>
          <p:cNvSpPr>
            <a:spLocks noGrp="1" noChangeArrowheads="1"/>
          </p:cNvSpPr>
          <p:nvPr>
            <p:ph type="subTitle" sz="quarter" idx="1"/>
          </p:nvPr>
        </p:nvSpPr>
        <p:spPr>
          <a:xfrm>
            <a:off x="1371600" y="3886202"/>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5A4F643E-EA07-424D-9915-7D858052C220}" type="slidenum">
              <a:rPr lang="en-US"/>
              <a:pPr>
                <a:defRPr/>
              </a:pPr>
              <a:t>‹#›</a:t>
            </a:fld>
            <a:endParaRPr lang="en-US" dirty="0"/>
          </a:p>
        </p:txBody>
      </p:sp>
    </p:spTree>
    <p:extLst>
      <p:ext uri="{BB962C8B-B14F-4D97-AF65-F5344CB8AC3E}">
        <p14:creationId xmlns:p14="http://schemas.microsoft.com/office/powerpoint/2010/main" val="749944201"/>
      </p:ext>
    </p:extLst>
  </p:cSld>
  <p:clrMapOvr>
    <a:masterClrMapping/>
  </p:clrMapOvr>
  <p:transition>
    <p:strips dir="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7C763376-EDB1-4F78-8705-4D8CB211F5B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160718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0FA9C2AF-EF29-4385-AD43-66185927FE4D}" type="slidenum">
              <a:rPr lang="en-US"/>
              <a:pPr>
                <a:defRPr/>
              </a:pPr>
              <a:t>‹#›</a:t>
            </a:fld>
            <a:endParaRPr lang="en-US" dirty="0"/>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50556778"/>
      </p:ext>
    </p:extLst>
  </p:cSld>
  <p:clrMapOvr>
    <a:masterClrMapping/>
  </p:clrMapOvr>
  <p:transition>
    <p:strips dir="rd"/>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011" indent="0">
              <a:buNone/>
              <a:defRPr sz="1800"/>
            </a:lvl2pPr>
            <a:lvl3pPr marL="914021" indent="0">
              <a:buNone/>
              <a:defRPr sz="1600"/>
            </a:lvl3pPr>
            <a:lvl4pPr marL="1371032" indent="0">
              <a:buNone/>
              <a:defRPr sz="1400"/>
            </a:lvl4pPr>
            <a:lvl5pPr marL="1828041" indent="0">
              <a:buNone/>
              <a:defRPr sz="1400"/>
            </a:lvl5pPr>
            <a:lvl6pPr marL="2285052" indent="0">
              <a:buNone/>
              <a:defRPr sz="1400"/>
            </a:lvl6pPr>
            <a:lvl7pPr marL="2742062" indent="0">
              <a:buNone/>
              <a:defRPr sz="1400"/>
            </a:lvl7pPr>
            <a:lvl8pPr marL="3199072" indent="0">
              <a:buNone/>
              <a:defRPr sz="1400"/>
            </a:lvl8pPr>
            <a:lvl9pPr marL="3656083"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925E0B90-0520-4A71-967C-6C417721359B}" type="slidenum">
              <a:rPr lang="en-US"/>
              <a:pPr>
                <a:defRPr/>
              </a:pPr>
              <a:t>‹#›</a:t>
            </a:fld>
            <a:endParaRPr lang="en-US" dirty="0"/>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15800617"/>
      </p:ext>
    </p:extLst>
  </p:cSld>
  <p:clrMapOvr>
    <a:masterClrMapping/>
  </p:clrMapOvr>
  <p:transition>
    <p:strips dir="rd"/>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89C082C-FA6A-4DEC-810D-3770E7DE4E73}" type="slidenum">
              <a:rPr lang="en-US"/>
              <a:pPr>
                <a:defRPr/>
              </a:pPr>
              <a:t>‹#›</a:t>
            </a:fld>
            <a:endParaRPr lang="en-US" dirty="0"/>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03696836"/>
      </p:ext>
    </p:extLst>
  </p:cSld>
  <p:clrMapOvr>
    <a:masterClrMapping/>
  </p:clrMapOvr>
  <p:transition>
    <p:strips dir="rd"/>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9" y="1535114"/>
            <a:ext cx="4041775" cy="639762"/>
          </a:xfrm>
        </p:spPr>
        <p:txBody>
          <a:bodyPr anchor="b"/>
          <a:lstStyle>
            <a:lvl1pPr marL="0" indent="0">
              <a:buNone/>
              <a:defRPr sz="2400" b="1"/>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DEA77417-76C7-4A1D-BA71-4ED58DA81A9C}" type="slidenum">
              <a:rPr lang="en-US"/>
              <a:pPr>
                <a:defRPr/>
              </a:pPr>
              <a:t>‹#›</a:t>
            </a:fld>
            <a:endParaRPr lang="en-US" dirty="0"/>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84230372"/>
      </p:ext>
    </p:extLst>
  </p:cSld>
  <p:clrMapOvr>
    <a:masterClrMapping/>
  </p:clrMapOvr>
  <p:transition>
    <p:strips dir="rd"/>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ECE675B4-E20A-4359-A1ED-4479B801D556}" type="slidenum">
              <a:rPr lang="en-US"/>
              <a:pPr>
                <a:defRPr/>
              </a:pPr>
              <a:t>‹#›</a:t>
            </a:fld>
            <a:endParaRPr lang="en-US" dirty="0"/>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49962582"/>
      </p:ext>
    </p:extLst>
  </p:cSld>
  <p:clrMapOvr>
    <a:masterClrMapping/>
  </p:clrMapOvr>
  <p:transition>
    <p:strips dir="rd"/>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3CB4B247-1C69-47AB-8BE1-9EE18C607B70}" type="slidenum">
              <a:rPr lang="en-US"/>
              <a:pPr>
                <a:defRPr/>
              </a:pPr>
              <a:t>‹#›</a:t>
            </a:fld>
            <a:endParaRPr lang="en-US" dirty="0"/>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39456791"/>
      </p:ext>
    </p:extLst>
  </p:cSld>
  <p:clrMapOvr>
    <a:masterClrMapping/>
  </p:clrMapOvr>
  <p:transition>
    <p:strips dir="rd"/>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08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8FE2B1E4-A716-415E-A322-4BDCD827DA4D}" type="slidenum">
              <a:rPr lang="en-US"/>
              <a:pPr>
                <a:defRPr/>
              </a:pPr>
              <a:t>‹#›</a:t>
            </a:fld>
            <a:endParaRPr lang="en-US" dirty="0"/>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99894568"/>
      </p:ext>
    </p:extLst>
  </p:cSld>
  <p:clrMapOvr>
    <a:masterClrMapping/>
  </p:clrMapOvr>
  <p:transition>
    <p:strips dir="rd"/>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1" indent="0">
              <a:buNone/>
              <a:defRPr sz="2400"/>
            </a:lvl3pPr>
            <a:lvl4pPr marL="1371032" indent="0">
              <a:buNone/>
              <a:defRPr sz="2000"/>
            </a:lvl4pPr>
            <a:lvl5pPr marL="1828041" indent="0">
              <a:buNone/>
              <a:defRPr sz="2000"/>
            </a:lvl5pPr>
            <a:lvl6pPr marL="2285052" indent="0">
              <a:buNone/>
              <a:defRPr sz="2000"/>
            </a:lvl6pPr>
            <a:lvl7pPr marL="2742062" indent="0">
              <a:buNone/>
              <a:defRPr sz="2000"/>
            </a:lvl7pPr>
            <a:lvl8pPr marL="3199072" indent="0">
              <a:buNone/>
              <a:defRPr sz="2000"/>
            </a:lvl8pPr>
            <a:lvl9pPr marL="3656083"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317CA7E5-0F17-4119-8EDF-1EED84780E32}" type="slidenum">
              <a:rPr lang="en-US"/>
              <a:pPr>
                <a:defRPr/>
              </a:pPr>
              <a:t>‹#›</a:t>
            </a:fld>
            <a:endParaRPr lang="en-US" dirty="0"/>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06591648"/>
      </p:ext>
    </p:extLst>
  </p:cSld>
  <p:clrMapOvr>
    <a:masterClrMapping/>
  </p:clrMapOvr>
  <p:transition>
    <p:strips dir="rd"/>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F8FD013E-4D4B-43AD-BD78-30FA744CF669}" type="slidenum">
              <a:rPr lang="en-US"/>
              <a:pPr>
                <a:defRPr/>
              </a:pPr>
              <a:t>‹#›</a:t>
            </a:fld>
            <a:endParaRPr lang="en-US" dirty="0"/>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99091138"/>
      </p:ext>
    </p:extLst>
  </p:cSld>
  <p:clrMapOvr>
    <a:masterClrMapping/>
  </p:clrMapOvr>
  <p:transition>
    <p:strips dir="rd"/>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7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AD300CB-6DF8-40F9-8535-597C75CDECE0}" type="slidenum">
              <a:rPr lang="en-US"/>
              <a:pPr>
                <a:defRPr/>
              </a:pPr>
              <a:t>‹#›</a:t>
            </a:fld>
            <a:endParaRPr lang="en-US" dirty="0"/>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8527685"/>
      </p:ext>
    </p:extLst>
  </p:cSld>
  <p:clrMapOvr>
    <a:masterClrMapping/>
  </p:clrMapOvr>
  <p:transition>
    <p:strips dir="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525" y="273633"/>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920" y="1434500"/>
            <a:ext cx="3008160" cy="4692013"/>
          </a:xfrm>
        </p:spPr>
        <p:txBody>
          <a:bodyPr/>
          <a:lstStyle>
            <a:lvl1pPr marL="0" indent="0">
              <a:buNone/>
              <a:defRPr sz="1300"/>
            </a:lvl1pPr>
            <a:lvl2pPr marL="410152" indent="0">
              <a:buNone/>
              <a:defRPr sz="1100"/>
            </a:lvl2pPr>
            <a:lvl3pPr marL="820295" indent="0">
              <a:buNone/>
              <a:defRPr sz="900"/>
            </a:lvl3pPr>
            <a:lvl4pPr marL="1230467" indent="0">
              <a:buNone/>
              <a:defRPr sz="800"/>
            </a:lvl4pPr>
            <a:lvl5pPr marL="1640602" indent="0">
              <a:buNone/>
              <a:defRPr sz="800"/>
            </a:lvl5pPr>
            <a:lvl6pPr marL="2050739" indent="0">
              <a:buNone/>
              <a:defRPr sz="800"/>
            </a:lvl6pPr>
            <a:lvl7pPr marL="2460909" indent="0">
              <a:buNone/>
              <a:defRPr sz="800"/>
            </a:lvl7pPr>
            <a:lvl8pPr marL="2871055" indent="0">
              <a:buNone/>
              <a:defRPr sz="800"/>
            </a:lvl8pPr>
            <a:lvl9pPr marL="3281204" indent="0">
              <a:buNone/>
              <a:defRPr sz="8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920A2BDE-6871-4FB2-80CD-EB082D476AC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5932443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6"/>
            <a:ext cx="8229600" cy="4525963"/>
          </a:xfrm>
        </p:spPr>
        <p:txBody>
          <a:bodyPr/>
          <a:lstStyle/>
          <a:p>
            <a:pPr lvl="0"/>
            <a:endParaRPr lang="en-US" noProof="0" dirty="0" smtClean="0"/>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BAD51F62-5D94-48A5-8611-F57376BB3C1E}" type="slidenum">
              <a:rPr lang="en-US"/>
              <a:pPr>
                <a:defRPr/>
              </a:pPr>
              <a:t>‹#›</a:t>
            </a:fld>
            <a:endParaRPr lang="en-US" dirty="0"/>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06459121"/>
      </p:ext>
    </p:extLst>
  </p:cSld>
  <p:clrMapOvr>
    <a:masterClrMapping/>
  </p:clrMapOvr>
  <p:transition>
    <p:strips dir="rd"/>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2040"/>
          </a:xfrm>
        </p:spPr>
        <p:txBody>
          <a:bodyPr tIns="41455"/>
          <a:lstStyle/>
          <a:p>
            <a:r>
              <a:rPr lang="en-US" smtClean="0"/>
              <a:t>Click to edit Master title style</a:t>
            </a:r>
            <a:endParaRPr lang="en-US"/>
          </a:p>
        </p:txBody>
      </p:sp>
      <p:sp>
        <p:nvSpPr>
          <p:cNvPr id="3" name="Date Placeholder 2"/>
          <p:cNvSpPr>
            <a:spLocks noGrp="1"/>
          </p:cNvSpPr>
          <p:nvPr>
            <p:ph type="dt" idx="10"/>
          </p:nvPr>
        </p:nvSpPr>
        <p:spPr>
          <a:xfrm>
            <a:off x="457214" y="6246841"/>
            <a:ext cx="2125663" cy="473075"/>
          </a:xfrm>
        </p:spPr>
        <p:txBody>
          <a:bodyPr/>
          <a:lstStyle>
            <a:lvl1pPr>
              <a:defRPr/>
            </a:lvl1pPr>
          </a:lstStyle>
          <a:p>
            <a:pPr>
              <a:defRPr/>
            </a:pPr>
            <a:endParaRPr lang="en-GB"/>
          </a:p>
        </p:txBody>
      </p:sp>
      <p:sp>
        <p:nvSpPr>
          <p:cNvPr id="4" name="Footer Placeholder 3"/>
          <p:cNvSpPr>
            <a:spLocks noGrp="1"/>
          </p:cNvSpPr>
          <p:nvPr>
            <p:ph type="ftr" idx="11"/>
          </p:nvPr>
        </p:nvSpPr>
        <p:spPr>
          <a:xfrm>
            <a:off x="3127375" y="6246841"/>
            <a:ext cx="2895600" cy="473075"/>
          </a:xfrm>
        </p:spPr>
        <p:txBody>
          <a:bodyPr/>
          <a:lstStyle>
            <a:lvl1pPr>
              <a:defRPr/>
            </a:lvl1pPr>
          </a:lstStyle>
          <a:p>
            <a:pPr>
              <a:defRPr/>
            </a:pPr>
            <a:endParaRPr lang="en-GB"/>
          </a:p>
        </p:txBody>
      </p:sp>
      <p:sp>
        <p:nvSpPr>
          <p:cNvPr id="5" name="Slide Number Placeholder 4"/>
          <p:cNvSpPr>
            <a:spLocks noGrp="1"/>
          </p:cNvSpPr>
          <p:nvPr>
            <p:ph type="sldNum" idx="12"/>
          </p:nvPr>
        </p:nvSpPr>
        <p:spPr>
          <a:xfrm>
            <a:off x="6554790" y="6246841"/>
            <a:ext cx="2127250" cy="473075"/>
          </a:xfrm>
        </p:spPr>
        <p:txBody>
          <a:bodyPr/>
          <a:lstStyle>
            <a:lvl1pPr>
              <a:defRPr/>
            </a:lvl1pPr>
          </a:lstStyle>
          <a:p>
            <a:pPr>
              <a:defRPr/>
            </a:pPr>
            <a:fld id="{721DEB76-AF5D-4629-8463-5339D4699C11}" type="slidenum">
              <a:rPr lang="en-GB"/>
              <a:pPr>
                <a:defRPr/>
              </a:pPr>
              <a:t>‹#›</a:t>
            </a:fld>
            <a:endParaRPr lang="en-GB" dirty="0"/>
          </a:p>
        </p:txBody>
      </p:sp>
    </p:spTree>
    <p:extLst>
      <p:ext uri="{BB962C8B-B14F-4D97-AF65-F5344CB8AC3E}">
        <p14:creationId xmlns:p14="http://schemas.microsoft.com/office/powerpoint/2010/main" val="25242344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A96E9233-9EBC-4EBB-8631-FE90D469BB9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43008602"/>
      </p:ext>
    </p:extLst>
  </p:cSld>
  <p:clrMapOvr>
    <a:masterClrMapping/>
  </p:clrMapOvr>
  <p:transition advClick="0">
    <p:strips dir="rd"/>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867" indent="0">
              <a:buNone/>
              <a:defRPr sz="1800"/>
            </a:lvl2pPr>
            <a:lvl3pPr marL="913737" indent="0">
              <a:buNone/>
              <a:defRPr sz="1600"/>
            </a:lvl3pPr>
            <a:lvl4pPr marL="1370606" indent="0">
              <a:buNone/>
              <a:defRPr sz="1400"/>
            </a:lvl4pPr>
            <a:lvl5pPr marL="1827473" indent="0">
              <a:buNone/>
              <a:defRPr sz="1400"/>
            </a:lvl5pPr>
            <a:lvl6pPr marL="2284342" indent="0">
              <a:buNone/>
              <a:defRPr sz="1400"/>
            </a:lvl6pPr>
            <a:lvl7pPr marL="2741210" indent="0">
              <a:buNone/>
              <a:defRPr sz="1400"/>
            </a:lvl7pPr>
            <a:lvl8pPr marL="3198076" indent="0">
              <a:buNone/>
              <a:defRPr sz="1400"/>
            </a:lvl8pPr>
            <a:lvl9pPr marL="3654946"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628DF256-66AA-4DC7-B392-6558818B4ED6}"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43851247"/>
      </p:ext>
    </p:extLst>
  </p:cSld>
  <p:clrMapOvr>
    <a:masterClrMapping/>
  </p:clrMapOvr>
  <p:transition advClick="0">
    <p:strips dir="rd"/>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03519FCC-57C7-4FAC-AAD3-924F468360D3}"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87491111"/>
      </p:ext>
    </p:extLst>
  </p:cSld>
  <p:clrMapOvr>
    <a:masterClrMapping/>
  </p:clrMapOvr>
  <p:transition advClick="0">
    <p:strips dir="rd"/>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67" indent="0">
              <a:buNone/>
              <a:defRPr sz="2000" b="1"/>
            </a:lvl2pPr>
            <a:lvl3pPr marL="913737" indent="0">
              <a:buNone/>
              <a:defRPr sz="1800" b="1"/>
            </a:lvl3pPr>
            <a:lvl4pPr marL="1370606" indent="0">
              <a:buNone/>
              <a:defRPr sz="1600" b="1"/>
            </a:lvl4pPr>
            <a:lvl5pPr marL="1827473" indent="0">
              <a:buNone/>
              <a:defRPr sz="1600" b="1"/>
            </a:lvl5pPr>
            <a:lvl6pPr marL="2284342" indent="0">
              <a:buNone/>
              <a:defRPr sz="1600" b="1"/>
            </a:lvl6pPr>
            <a:lvl7pPr marL="2741210" indent="0">
              <a:buNone/>
              <a:defRPr sz="1600" b="1"/>
            </a:lvl7pPr>
            <a:lvl8pPr marL="3198076" indent="0">
              <a:buNone/>
              <a:defRPr sz="1600" b="1"/>
            </a:lvl8pPr>
            <a:lvl9pPr marL="365494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9" y="1535114"/>
            <a:ext cx="4041775" cy="639762"/>
          </a:xfrm>
        </p:spPr>
        <p:txBody>
          <a:bodyPr anchor="b"/>
          <a:lstStyle>
            <a:lvl1pPr marL="0" indent="0">
              <a:buNone/>
              <a:defRPr sz="2400" b="1"/>
            </a:lvl1pPr>
            <a:lvl2pPr marL="456867" indent="0">
              <a:buNone/>
              <a:defRPr sz="2000" b="1"/>
            </a:lvl2pPr>
            <a:lvl3pPr marL="913737" indent="0">
              <a:buNone/>
              <a:defRPr sz="1800" b="1"/>
            </a:lvl3pPr>
            <a:lvl4pPr marL="1370606" indent="0">
              <a:buNone/>
              <a:defRPr sz="1600" b="1"/>
            </a:lvl4pPr>
            <a:lvl5pPr marL="1827473" indent="0">
              <a:buNone/>
              <a:defRPr sz="1600" b="1"/>
            </a:lvl5pPr>
            <a:lvl6pPr marL="2284342" indent="0">
              <a:buNone/>
              <a:defRPr sz="1600" b="1"/>
            </a:lvl6pPr>
            <a:lvl7pPr marL="2741210" indent="0">
              <a:buNone/>
              <a:defRPr sz="1600" b="1"/>
            </a:lvl7pPr>
            <a:lvl8pPr marL="3198076" indent="0">
              <a:buNone/>
              <a:defRPr sz="1600" b="1"/>
            </a:lvl8pPr>
            <a:lvl9pPr marL="365494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1A473A87-551B-47B3-A492-6F36C6CDF56F}"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30470443"/>
      </p:ext>
    </p:extLst>
  </p:cSld>
  <p:clrMapOvr>
    <a:masterClrMapping/>
  </p:clrMapOvr>
  <p:transition advClick="0">
    <p:strips dir="rd"/>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22F743C-7558-4186-A2DD-5734C246CFED}"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76346096"/>
      </p:ext>
    </p:extLst>
  </p:cSld>
  <p:clrMapOvr>
    <a:masterClrMapping/>
  </p:clrMapOvr>
  <p:transition advClick="0">
    <p:strips dir="rd"/>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9AE50F35-C21B-49E3-857B-A4F3DF918893}"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92960158"/>
      </p:ext>
    </p:extLst>
  </p:cSld>
  <p:clrMapOvr>
    <a:masterClrMapping/>
  </p:clrMapOvr>
  <p:transition advClick="0">
    <p:strips dir="rd"/>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867" indent="0">
              <a:buNone/>
              <a:defRPr sz="1200"/>
            </a:lvl2pPr>
            <a:lvl3pPr marL="913737" indent="0">
              <a:buNone/>
              <a:defRPr sz="1000"/>
            </a:lvl3pPr>
            <a:lvl4pPr marL="1370606" indent="0">
              <a:buNone/>
              <a:defRPr sz="900"/>
            </a:lvl4pPr>
            <a:lvl5pPr marL="1827473" indent="0">
              <a:buNone/>
              <a:defRPr sz="900"/>
            </a:lvl5pPr>
            <a:lvl6pPr marL="2284342" indent="0">
              <a:buNone/>
              <a:defRPr sz="900"/>
            </a:lvl6pPr>
            <a:lvl7pPr marL="2741210" indent="0">
              <a:buNone/>
              <a:defRPr sz="900"/>
            </a:lvl7pPr>
            <a:lvl8pPr marL="3198076" indent="0">
              <a:buNone/>
              <a:defRPr sz="900"/>
            </a:lvl8pPr>
            <a:lvl9pPr marL="3654946"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9A442029-9DE7-4420-AEB9-C0159B8A561D}"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49859650"/>
      </p:ext>
    </p:extLst>
  </p:cSld>
  <p:clrMapOvr>
    <a:masterClrMapping/>
  </p:clrMapOvr>
  <p:transition advClick="0">
    <p:strips dir="rd"/>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67" indent="0">
              <a:buNone/>
              <a:defRPr sz="2800"/>
            </a:lvl2pPr>
            <a:lvl3pPr marL="913737" indent="0">
              <a:buNone/>
              <a:defRPr sz="2400"/>
            </a:lvl3pPr>
            <a:lvl4pPr marL="1370606" indent="0">
              <a:buNone/>
              <a:defRPr sz="2000"/>
            </a:lvl4pPr>
            <a:lvl5pPr marL="1827473" indent="0">
              <a:buNone/>
              <a:defRPr sz="2000"/>
            </a:lvl5pPr>
            <a:lvl6pPr marL="2284342" indent="0">
              <a:buNone/>
              <a:defRPr sz="2000"/>
            </a:lvl6pPr>
            <a:lvl7pPr marL="2741210" indent="0">
              <a:buNone/>
              <a:defRPr sz="2000"/>
            </a:lvl7pPr>
            <a:lvl8pPr marL="3198076" indent="0">
              <a:buNone/>
              <a:defRPr sz="2000"/>
            </a:lvl8pPr>
            <a:lvl9pPr marL="3654946"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67" indent="0">
              <a:buNone/>
              <a:defRPr sz="1200"/>
            </a:lvl2pPr>
            <a:lvl3pPr marL="913737" indent="0">
              <a:buNone/>
              <a:defRPr sz="1000"/>
            </a:lvl3pPr>
            <a:lvl4pPr marL="1370606" indent="0">
              <a:buNone/>
              <a:defRPr sz="900"/>
            </a:lvl4pPr>
            <a:lvl5pPr marL="1827473" indent="0">
              <a:buNone/>
              <a:defRPr sz="900"/>
            </a:lvl5pPr>
            <a:lvl6pPr marL="2284342" indent="0">
              <a:buNone/>
              <a:defRPr sz="900"/>
            </a:lvl6pPr>
            <a:lvl7pPr marL="2741210" indent="0">
              <a:buNone/>
              <a:defRPr sz="900"/>
            </a:lvl7pPr>
            <a:lvl8pPr marL="3198076" indent="0">
              <a:buNone/>
              <a:defRPr sz="900"/>
            </a:lvl8pPr>
            <a:lvl9pPr marL="3654946"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DEEDE64A-7BAD-426A-9916-DE7097E17B1D}"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42300646"/>
      </p:ext>
    </p:extLst>
  </p:cSld>
  <p:clrMapOvr>
    <a:masterClrMapping/>
  </p:clrMapOvr>
  <p:transition advClick="0">
    <p:strips dir="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5" y="4800026"/>
            <a:ext cx="5486400" cy="567420"/>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805" y="612065"/>
            <a:ext cx="5486400" cy="4115952"/>
          </a:xfrm>
        </p:spPr>
        <p:txBody>
          <a:bodyPr/>
          <a:lstStyle>
            <a:lvl1pPr marL="0" indent="0">
              <a:buNone/>
              <a:defRPr sz="2900"/>
            </a:lvl1pPr>
            <a:lvl2pPr marL="410152" indent="0">
              <a:buNone/>
              <a:defRPr sz="2500"/>
            </a:lvl2pPr>
            <a:lvl3pPr marL="820295" indent="0">
              <a:buNone/>
              <a:defRPr sz="2200"/>
            </a:lvl3pPr>
            <a:lvl4pPr marL="1230467" indent="0">
              <a:buNone/>
              <a:defRPr sz="1800"/>
            </a:lvl4pPr>
            <a:lvl5pPr marL="1640602" indent="0">
              <a:buNone/>
              <a:defRPr sz="1800"/>
            </a:lvl5pPr>
            <a:lvl6pPr marL="2050739" indent="0">
              <a:buNone/>
              <a:defRPr sz="1800"/>
            </a:lvl6pPr>
            <a:lvl7pPr marL="2460909" indent="0">
              <a:buNone/>
              <a:defRPr sz="1800"/>
            </a:lvl7pPr>
            <a:lvl8pPr marL="2871055" indent="0">
              <a:buNone/>
              <a:defRPr sz="1800"/>
            </a:lvl8pPr>
            <a:lvl9pPr marL="3281204" indent="0">
              <a:buNone/>
              <a:defRPr sz="1800"/>
            </a:lvl9pPr>
          </a:lstStyle>
          <a:p>
            <a:pPr lvl="0"/>
            <a:endParaRPr lang="en-US" noProof="0" smtClean="0"/>
          </a:p>
        </p:txBody>
      </p:sp>
      <p:sp>
        <p:nvSpPr>
          <p:cNvPr id="4" name="Text Placeholder 3"/>
          <p:cNvSpPr>
            <a:spLocks noGrp="1"/>
          </p:cNvSpPr>
          <p:nvPr>
            <p:ph type="body" sz="half" idx="2"/>
          </p:nvPr>
        </p:nvSpPr>
        <p:spPr>
          <a:xfrm>
            <a:off x="1792805" y="5367444"/>
            <a:ext cx="5486400" cy="805044"/>
          </a:xfrm>
        </p:spPr>
        <p:txBody>
          <a:bodyPr/>
          <a:lstStyle>
            <a:lvl1pPr marL="0" indent="0">
              <a:buNone/>
              <a:defRPr sz="1300"/>
            </a:lvl1pPr>
            <a:lvl2pPr marL="410152" indent="0">
              <a:buNone/>
              <a:defRPr sz="1100"/>
            </a:lvl2pPr>
            <a:lvl3pPr marL="820295" indent="0">
              <a:buNone/>
              <a:defRPr sz="900"/>
            </a:lvl3pPr>
            <a:lvl4pPr marL="1230467" indent="0">
              <a:buNone/>
              <a:defRPr sz="800"/>
            </a:lvl4pPr>
            <a:lvl5pPr marL="1640602" indent="0">
              <a:buNone/>
              <a:defRPr sz="800"/>
            </a:lvl5pPr>
            <a:lvl6pPr marL="2050739" indent="0">
              <a:buNone/>
              <a:defRPr sz="800"/>
            </a:lvl6pPr>
            <a:lvl7pPr marL="2460909" indent="0">
              <a:buNone/>
              <a:defRPr sz="800"/>
            </a:lvl7pPr>
            <a:lvl8pPr marL="2871055" indent="0">
              <a:buNone/>
              <a:defRPr sz="800"/>
            </a:lvl8pPr>
            <a:lvl9pPr marL="3281204" indent="0">
              <a:buNone/>
              <a:defRPr sz="8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7C10C5D-C429-43FA-B784-D26782D4AA5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704448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E07604D-908E-44AF-8F1B-441E5B2C0B95}"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66461035"/>
      </p:ext>
    </p:extLst>
  </p:cSld>
  <p:clrMapOvr>
    <a:masterClrMapping/>
  </p:clrMapOvr>
  <p:transition advClick="0">
    <p:strips dir="rd"/>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73"/>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1FC1036-A00B-4D56-A49E-918FFA284C32}"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88678936"/>
      </p:ext>
    </p:extLst>
  </p:cSld>
  <p:clrMapOvr>
    <a:masterClrMapping/>
  </p:clrMapOvr>
  <p:transition advClick="0">
    <p:strips dir="rd"/>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6"/>
            <a:ext cx="8229600" cy="4525963"/>
          </a:xfrm>
        </p:spPr>
        <p:txBody>
          <a:bodyPr/>
          <a:lstStyle/>
          <a:p>
            <a:pPr lvl="0"/>
            <a:endParaRPr lang="en-US" noProof="0" smtClean="0"/>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953D2779-AD5E-4C41-867C-650731148C31}"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68751912"/>
      </p:ext>
    </p:extLst>
  </p:cSld>
  <p:clrMapOvr>
    <a:masterClrMapping/>
  </p:clrMapOvr>
  <p:transition advClick="0">
    <p:strips dir="rd"/>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2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46894EC4-6A1F-4F30-B484-F6CE809ED254}"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06857018"/>
      </p:ext>
    </p:extLst>
  </p:cSld>
  <p:clrMapOvr>
    <a:masterClrMapping/>
  </p:clrMapOvr>
  <p:transition advClick="0">
    <p:strips dir="rd"/>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73"/>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9C11AB9F-2A3D-4318-9E6D-5A229203E5F0}"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93919395"/>
      </p:ext>
    </p:extLst>
  </p:cSld>
  <p:clrMapOvr>
    <a:masterClrMapping/>
  </p:clrMapOvr>
  <p:transition advClick="0">
    <p:strips dir="rd"/>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IN"/>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Content Placeholder 4"/>
          <p:cNvSpPr>
            <a:spLocks noGrp="1"/>
          </p:cNvSpPr>
          <p:nvPr>
            <p:ph sz="quarter" idx="3"/>
          </p:nvPr>
        </p:nvSpPr>
        <p:spPr>
          <a:xfrm>
            <a:off x="457200" y="393862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Content Placeholder 5"/>
          <p:cNvSpPr>
            <a:spLocks noGrp="1"/>
          </p:cNvSpPr>
          <p:nvPr>
            <p:ph sz="quarter" idx="4"/>
          </p:nvPr>
        </p:nvSpPr>
        <p:spPr>
          <a:xfrm>
            <a:off x="4648200" y="393862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C207CAA3-278B-457C-81B1-97B3EBA85FBD}"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54938267"/>
      </p:ext>
    </p:extLst>
  </p:cSld>
  <p:clrMapOvr>
    <a:masterClrMapping/>
  </p:clrMapOvr>
  <p:transition advClick="0">
    <p:strips dir="rd"/>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4" y="28"/>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dirty="0">
                  <a:solidFill>
                    <a:srgbClr val="FFFFFF"/>
                  </a:solidFill>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dirty="0">
                  <a:solidFill>
                    <a:srgbClr val="FFFFFF"/>
                  </a:solidFill>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dirty="0">
                  <a:solidFill>
                    <a:srgbClr val="FFFFFF"/>
                  </a:solidFil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latin typeface="Arial" pitchFamily="34"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dirty="0">
                  <a:solidFill>
                    <a:srgbClr val="FFFFFF"/>
                  </a:solidFill>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dirty="0">
                <a:solidFill>
                  <a:srgbClr val="FFFFFF"/>
                </a:solidFil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51 h 1906"/>
                <a:gd name="T4" fmla="*/ 6734 w 5740"/>
                <a:gd name="T5" fmla="*/ 51 h 1906"/>
                <a:gd name="T6" fmla="*/ 673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latin typeface="Arial" pitchFamily="34" charset="0"/>
              </a:endParaRPr>
            </a:p>
          </p:txBody>
        </p:sp>
      </p:grpSp>
      <p:sp>
        <p:nvSpPr>
          <p:cNvPr id="1442827" name="Rectangle 11"/>
          <p:cNvSpPr>
            <a:spLocks noGrp="1" noChangeArrowheads="1"/>
          </p:cNvSpPr>
          <p:nvPr>
            <p:ph type="ctrTitle" sz="quarter"/>
          </p:nvPr>
        </p:nvSpPr>
        <p:spPr>
          <a:xfrm>
            <a:off x="685800" y="1736757"/>
            <a:ext cx="7772400" cy="1920875"/>
          </a:xfrm>
        </p:spPr>
        <p:txBody>
          <a:bodyPr/>
          <a:lstStyle>
            <a:lvl1pPr>
              <a:defRPr sz="6000"/>
            </a:lvl1pPr>
          </a:lstStyle>
          <a:p>
            <a:r>
              <a:rPr lang="en-US"/>
              <a:t>Click to edit Master title style</a:t>
            </a:r>
          </a:p>
        </p:txBody>
      </p:sp>
      <p:sp>
        <p:nvSpPr>
          <p:cNvPr id="1442828" name="Rectangle 12"/>
          <p:cNvSpPr>
            <a:spLocks noGrp="1" noChangeArrowheads="1"/>
          </p:cNvSpPr>
          <p:nvPr>
            <p:ph type="subTitle" sz="quarter" idx="1"/>
          </p:nvPr>
        </p:nvSpPr>
        <p:spPr>
          <a:xfrm>
            <a:off x="1371600" y="3886202"/>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D2EE5ADE-6BC5-4FEC-9B7E-78A753C67A54}" type="slidenum">
              <a:rPr lang="en-US"/>
              <a:pPr>
                <a:defRPr/>
              </a:pPr>
              <a:t>‹#›</a:t>
            </a:fld>
            <a:endParaRPr lang="en-US" dirty="0"/>
          </a:p>
        </p:txBody>
      </p:sp>
    </p:spTree>
    <p:extLst>
      <p:ext uri="{BB962C8B-B14F-4D97-AF65-F5344CB8AC3E}">
        <p14:creationId xmlns:p14="http://schemas.microsoft.com/office/powerpoint/2010/main" val="3791481632"/>
      </p:ext>
    </p:extLst>
  </p:cSld>
  <p:clrMapOvr>
    <a:masterClrMapping/>
  </p:clrMapOvr>
  <p:transition>
    <p:strips dir="rd"/>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4" y="28"/>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dirty="0">
                  <a:solidFill>
                    <a:srgbClr val="FFFFFF"/>
                  </a:solidFill>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dirty="0">
                  <a:solidFill>
                    <a:srgbClr val="FFFFFF"/>
                  </a:solidFill>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dirty="0">
                  <a:solidFill>
                    <a:srgbClr val="FFFFFF"/>
                  </a:solidFil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latin typeface="Arial" pitchFamily="34" charset="0"/>
                  <a:cs typeface="+mn-cs"/>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dirty="0">
                  <a:solidFill>
                    <a:srgbClr val="FFFFFF"/>
                  </a:solidFill>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dirty="0">
                <a:solidFill>
                  <a:srgbClr val="FFFFFF"/>
                </a:solidFil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499 h 1906"/>
                <a:gd name="T4" fmla="*/ 6092 w 5740"/>
                <a:gd name="T5" fmla="*/ 499 h 1906"/>
                <a:gd name="T6" fmla="*/ 609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latin typeface="Arial" pitchFamily="34" charset="0"/>
                <a:cs typeface="+mn-cs"/>
              </a:endParaRPr>
            </a:p>
          </p:txBody>
        </p:sp>
      </p:grpSp>
      <p:sp>
        <p:nvSpPr>
          <p:cNvPr id="1442827" name="Rectangle 11"/>
          <p:cNvSpPr>
            <a:spLocks noGrp="1" noChangeArrowheads="1"/>
          </p:cNvSpPr>
          <p:nvPr>
            <p:ph type="ctrTitle" sz="quarter"/>
          </p:nvPr>
        </p:nvSpPr>
        <p:spPr>
          <a:xfrm>
            <a:off x="685800" y="1736774"/>
            <a:ext cx="7772400" cy="1920875"/>
          </a:xfrm>
        </p:spPr>
        <p:txBody>
          <a:bodyPr/>
          <a:lstStyle>
            <a:lvl1pPr>
              <a:defRPr sz="6000"/>
            </a:lvl1pPr>
          </a:lstStyle>
          <a:p>
            <a:r>
              <a:rPr lang="en-US"/>
              <a:t>Click to edit Master title style</a:t>
            </a:r>
          </a:p>
        </p:txBody>
      </p:sp>
      <p:sp>
        <p:nvSpPr>
          <p:cNvPr id="1442828" name="Rectangle 12"/>
          <p:cNvSpPr>
            <a:spLocks noGrp="1" noChangeArrowheads="1"/>
          </p:cNvSpPr>
          <p:nvPr>
            <p:ph type="subTitle" sz="quarter" idx="1"/>
          </p:nvPr>
        </p:nvSpPr>
        <p:spPr>
          <a:xfrm>
            <a:off x="1371600" y="3886202"/>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CE69212B-AA74-435E-B8FA-FE4BD3225B35}" type="slidenum">
              <a:rPr lang="en-US"/>
              <a:pPr>
                <a:defRPr/>
              </a:pPr>
              <a:t>‹#›</a:t>
            </a:fld>
            <a:endParaRPr lang="en-US" dirty="0"/>
          </a:p>
        </p:txBody>
      </p:sp>
    </p:spTree>
    <p:extLst>
      <p:ext uri="{BB962C8B-B14F-4D97-AF65-F5344CB8AC3E}">
        <p14:creationId xmlns:p14="http://schemas.microsoft.com/office/powerpoint/2010/main" val="2817300202"/>
      </p:ext>
    </p:extLst>
  </p:cSld>
  <p:clrMapOvr>
    <a:masterClrMapping/>
  </p:clrMapOvr>
  <p:transition>
    <p:strips dir="rd"/>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38AD01D-B010-4080-9C3C-3A7BDB106B59}" type="slidenum">
              <a:rPr lang="en-US"/>
              <a:pPr>
                <a:defRPr/>
              </a:pPr>
              <a:t>‹#›</a:t>
            </a:fld>
            <a:endParaRPr lang="en-US" dirty="0"/>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60499156"/>
      </p:ext>
    </p:extLst>
  </p:cSld>
  <p:clrMapOvr>
    <a:masterClrMapping/>
  </p:clrMapOvr>
  <p:transition>
    <p:strips dir="rd"/>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203" indent="0">
              <a:buNone/>
              <a:defRPr sz="1800"/>
            </a:lvl2pPr>
            <a:lvl3pPr marL="912411" indent="0">
              <a:buNone/>
              <a:defRPr sz="1600"/>
            </a:lvl3pPr>
            <a:lvl4pPr marL="1368618" indent="0">
              <a:buNone/>
              <a:defRPr sz="1400"/>
            </a:lvl4pPr>
            <a:lvl5pPr marL="1824823" indent="0">
              <a:buNone/>
              <a:defRPr sz="1400"/>
            </a:lvl5pPr>
            <a:lvl6pPr marL="2281031" indent="0">
              <a:buNone/>
              <a:defRPr sz="1400"/>
            </a:lvl6pPr>
            <a:lvl7pPr marL="2737234" indent="0">
              <a:buNone/>
              <a:defRPr sz="1400"/>
            </a:lvl7pPr>
            <a:lvl8pPr marL="3193433" indent="0">
              <a:buNone/>
              <a:defRPr sz="1400"/>
            </a:lvl8pPr>
            <a:lvl9pPr marL="3649644"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F200954-BF54-4C03-BAE0-2295E57FBCA4}" type="slidenum">
              <a:rPr lang="en-US"/>
              <a:pPr>
                <a:defRPr/>
              </a:pPr>
              <a:t>‹#›</a:t>
            </a:fld>
            <a:endParaRPr lang="en-US" dirty="0"/>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22604377"/>
      </p:ext>
    </p:extLst>
  </p:cSld>
  <p:clrMapOvr>
    <a:masterClrMapping/>
  </p:clrMapOvr>
  <p:transition>
    <p:strips dir="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6" Type="http://schemas.openxmlformats.org/officeDocument/2006/relationships/theme" Target="../theme/theme10.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17" Type="http://schemas.openxmlformats.org/officeDocument/2006/relationships/theme" Target="../theme/theme11.xml"/><Relationship Id="rId2" Type="http://schemas.openxmlformats.org/officeDocument/2006/relationships/slideLayout" Target="../slideLayouts/slideLayout142.xml"/><Relationship Id="rId16" Type="http://schemas.openxmlformats.org/officeDocument/2006/relationships/slideLayout" Target="../slideLayouts/slideLayout156.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5" Type="http://schemas.openxmlformats.org/officeDocument/2006/relationships/slideLayout" Target="../slideLayouts/slideLayout15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5" Type="http://schemas.openxmlformats.org/officeDocument/2006/relationships/image" Target="../media/image1.png"/><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3.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image" Target="../media/image2.jpeg"/><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4.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5" Type="http://schemas.openxmlformats.org/officeDocument/2006/relationships/image" Target="../media/image4.png"/><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image" Target="../media/image3.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theme" Target="../theme/theme15.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16.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slideLayout" Target="../slideLayouts/slideLayout227.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slideLayout" Target="../slideLayouts/slideLayout226.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5" Type="http://schemas.openxmlformats.org/officeDocument/2006/relationships/image" Target="../media/image1.png"/><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slideLayout" Target="../slideLayouts/slideLayout240.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slideLayout" Target="../slideLayouts/slideLayout239.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5" Type="http://schemas.openxmlformats.org/officeDocument/2006/relationships/image" Target="../media/image1.png"/><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48.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theme" Target="../theme/theme19.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theme" Target="../theme/theme20.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slideLayout" Target="../slideLayouts/slideLayout263.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71.xml"/><Relationship Id="rId13" Type="http://schemas.openxmlformats.org/officeDocument/2006/relationships/slideLayout" Target="../slideLayouts/slideLayout276.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slideLayout" Target="../slideLayouts/slideLayout275.xml"/><Relationship Id="rId2" Type="http://schemas.openxmlformats.org/officeDocument/2006/relationships/slideLayout" Target="../slideLayouts/slideLayout265.xml"/><Relationship Id="rId16" Type="http://schemas.openxmlformats.org/officeDocument/2006/relationships/theme" Target="../theme/theme21.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5" Type="http://schemas.openxmlformats.org/officeDocument/2006/relationships/slideLayout" Target="../slideLayouts/slideLayout27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 Id="rId14" Type="http://schemas.openxmlformats.org/officeDocument/2006/relationships/slideLayout" Target="../slideLayouts/slideLayout27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86.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22.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97.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23.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theme" Target="../theme/theme24.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slideLayout" Target="../slideLayouts/slideLayout312.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theme" Target="../theme/theme25.xml"/><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slideLayout" Target="../slideLayouts/slideLayout324.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32.xml"/><Relationship Id="rId3" Type="http://schemas.openxmlformats.org/officeDocument/2006/relationships/slideLayout" Target="../slideLayouts/slideLayout327.xml"/><Relationship Id="rId7" Type="http://schemas.openxmlformats.org/officeDocument/2006/relationships/slideLayout" Target="../slideLayouts/slideLayout331.xml"/><Relationship Id="rId12" Type="http://schemas.openxmlformats.org/officeDocument/2006/relationships/theme" Target="../theme/theme26.xml"/><Relationship Id="rId2" Type="http://schemas.openxmlformats.org/officeDocument/2006/relationships/slideLayout" Target="../slideLayouts/slideLayout326.xml"/><Relationship Id="rId1" Type="http://schemas.openxmlformats.org/officeDocument/2006/relationships/slideLayout" Target="../slideLayouts/slideLayout325.xml"/><Relationship Id="rId6" Type="http://schemas.openxmlformats.org/officeDocument/2006/relationships/slideLayout" Target="../slideLayouts/slideLayout330.xml"/><Relationship Id="rId11" Type="http://schemas.openxmlformats.org/officeDocument/2006/relationships/slideLayout" Target="../slideLayouts/slideLayout335.xml"/><Relationship Id="rId5" Type="http://schemas.openxmlformats.org/officeDocument/2006/relationships/slideLayout" Target="../slideLayouts/slideLayout329.xml"/><Relationship Id="rId10" Type="http://schemas.openxmlformats.org/officeDocument/2006/relationships/slideLayout" Target="../slideLayouts/slideLayout334.xml"/><Relationship Id="rId4" Type="http://schemas.openxmlformats.org/officeDocument/2006/relationships/slideLayout" Target="../slideLayouts/slideLayout328.xml"/><Relationship Id="rId9" Type="http://schemas.openxmlformats.org/officeDocument/2006/relationships/slideLayout" Target="../slideLayouts/slideLayout333.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43.xml"/><Relationship Id="rId13" Type="http://schemas.openxmlformats.org/officeDocument/2006/relationships/image" Target="../media/image6.jpeg"/><Relationship Id="rId3" Type="http://schemas.openxmlformats.org/officeDocument/2006/relationships/slideLayout" Target="../slideLayouts/slideLayout338.xml"/><Relationship Id="rId7" Type="http://schemas.openxmlformats.org/officeDocument/2006/relationships/slideLayout" Target="../slideLayouts/slideLayout342.xml"/><Relationship Id="rId12" Type="http://schemas.openxmlformats.org/officeDocument/2006/relationships/theme" Target="../theme/theme27.xml"/><Relationship Id="rId2" Type="http://schemas.openxmlformats.org/officeDocument/2006/relationships/slideLayout" Target="../slideLayouts/slideLayout337.xml"/><Relationship Id="rId1" Type="http://schemas.openxmlformats.org/officeDocument/2006/relationships/slideLayout" Target="../slideLayouts/slideLayout336.xml"/><Relationship Id="rId6" Type="http://schemas.openxmlformats.org/officeDocument/2006/relationships/slideLayout" Target="../slideLayouts/slideLayout341.xml"/><Relationship Id="rId11" Type="http://schemas.openxmlformats.org/officeDocument/2006/relationships/slideLayout" Target="../slideLayouts/slideLayout346.xml"/><Relationship Id="rId5" Type="http://schemas.openxmlformats.org/officeDocument/2006/relationships/slideLayout" Target="../slideLayouts/slideLayout340.xml"/><Relationship Id="rId10" Type="http://schemas.openxmlformats.org/officeDocument/2006/relationships/slideLayout" Target="../slideLayouts/slideLayout345.xml"/><Relationship Id="rId4" Type="http://schemas.openxmlformats.org/officeDocument/2006/relationships/slideLayout" Target="../slideLayouts/slideLayout339.xml"/><Relationship Id="rId9" Type="http://schemas.openxmlformats.org/officeDocument/2006/relationships/slideLayout" Target="../slideLayouts/slideLayout344.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54.xml"/><Relationship Id="rId13" Type="http://schemas.openxmlformats.org/officeDocument/2006/relationships/theme" Target="../theme/theme28.xml"/><Relationship Id="rId3" Type="http://schemas.openxmlformats.org/officeDocument/2006/relationships/slideLayout" Target="../slideLayouts/slideLayout349.xml"/><Relationship Id="rId7" Type="http://schemas.openxmlformats.org/officeDocument/2006/relationships/slideLayout" Target="../slideLayouts/slideLayout353.xml"/><Relationship Id="rId12" Type="http://schemas.openxmlformats.org/officeDocument/2006/relationships/slideLayout" Target="../slideLayouts/slideLayout358.xml"/><Relationship Id="rId2" Type="http://schemas.openxmlformats.org/officeDocument/2006/relationships/slideLayout" Target="../slideLayouts/slideLayout348.xml"/><Relationship Id="rId1" Type="http://schemas.openxmlformats.org/officeDocument/2006/relationships/slideLayout" Target="../slideLayouts/slideLayout347.xml"/><Relationship Id="rId6" Type="http://schemas.openxmlformats.org/officeDocument/2006/relationships/slideLayout" Target="../slideLayouts/slideLayout352.xml"/><Relationship Id="rId11" Type="http://schemas.openxmlformats.org/officeDocument/2006/relationships/slideLayout" Target="../slideLayouts/slideLayout357.xml"/><Relationship Id="rId5" Type="http://schemas.openxmlformats.org/officeDocument/2006/relationships/slideLayout" Target="../slideLayouts/slideLayout351.xml"/><Relationship Id="rId10" Type="http://schemas.openxmlformats.org/officeDocument/2006/relationships/slideLayout" Target="../slideLayouts/slideLayout356.xml"/><Relationship Id="rId4" Type="http://schemas.openxmlformats.org/officeDocument/2006/relationships/slideLayout" Target="../slideLayouts/slideLayout350.xml"/><Relationship Id="rId9" Type="http://schemas.openxmlformats.org/officeDocument/2006/relationships/slideLayout" Target="../slideLayouts/slideLayout35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66.xml"/><Relationship Id="rId13" Type="http://schemas.openxmlformats.org/officeDocument/2006/relationships/theme" Target="../theme/theme29.xml"/><Relationship Id="rId3" Type="http://schemas.openxmlformats.org/officeDocument/2006/relationships/slideLayout" Target="../slideLayouts/slideLayout361.xml"/><Relationship Id="rId7" Type="http://schemas.openxmlformats.org/officeDocument/2006/relationships/slideLayout" Target="../slideLayouts/slideLayout365.xml"/><Relationship Id="rId12" Type="http://schemas.openxmlformats.org/officeDocument/2006/relationships/slideLayout" Target="../slideLayouts/slideLayout370.xml"/><Relationship Id="rId2" Type="http://schemas.openxmlformats.org/officeDocument/2006/relationships/slideLayout" Target="../slideLayouts/slideLayout360.xml"/><Relationship Id="rId1" Type="http://schemas.openxmlformats.org/officeDocument/2006/relationships/slideLayout" Target="../slideLayouts/slideLayout359.xml"/><Relationship Id="rId6" Type="http://schemas.openxmlformats.org/officeDocument/2006/relationships/slideLayout" Target="../slideLayouts/slideLayout364.xml"/><Relationship Id="rId11" Type="http://schemas.openxmlformats.org/officeDocument/2006/relationships/slideLayout" Target="../slideLayouts/slideLayout369.xml"/><Relationship Id="rId5" Type="http://schemas.openxmlformats.org/officeDocument/2006/relationships/slideLayout" Target="../slideLayouts/slideLayout363.xml"/><Relationship Id="rId10" Type="http://schemas.openxmlformats.org/officeDocument/2006/relationships/slideLayout" Target="../slideLayouts/slideLayout368.xml"/><Relationship Id="rId4" Type="http://schemas.openxmlformats.org/officeDocument/2006/relationships/slideLayout" Target="../slideLayouts/slideLayout362.xml"/><Relationship Id="rId9" Type="http://schemas.openxmlformats.org/officeDocument/2006/relationships/slideLayout" Target="../slideLayouts/slideLayout36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78.xml"/><Relationship Id="rId3" Type="http://schemas.openxmlformats.org/officeDocument/2006/relationships/slideLayout" Target="../slideLayouts/slideLayout373.xml"/><Relationship Id="rId7" Type="http://schemas.openxmlformats.org/officeDocument/2006/relationships/slideLayout" Target="../slideLayouts/slideLayout377.xml"/><Relationship Id="rId12" Type="http://schemas.openxmlformats.org/officeDocument/2006/relationships/theme" Target="../theme/theme30.xml"/><Relationship Id="rId2" Type="http://schemas.openxmlformats.org/officeDocument/2006/relationships/slideLayout" Target="../slideLayouts/slideLayout372.xml"/><Relationship Id="rId1" Type="http://schemas.openxmlformats.org/officeDocument/2006/relationships/slideLayout" Target="../slideLayouts/slideLayout371.xml"/><Relationship Id="rId6" Type="http://schemas.openxmlformats.org/officeDocument/2006/relationships/slideLayout" Target="../slideLayouts/slideLayout376.xml"/><Relationship Id="rId11" Type="http://schemas.openxmlformats.org/officeDocument/2006/relationships/slideLayout" Target="../slideLayouts/slideLayout381.xml"/><Relationship Id="rId5" Type="http://schemas.openxmlformats.org/officeDocument/2006/relationships/slideLayout" Target="../slideLayouts/slideLayout375.xml"/><Relationship Id="rId10" Type="http://schemas.openxmlformats.org/officeDocument/2006/relationships/slideLayout" Target="../slideLayouts/slideLayout380.xml"/><Relationship Id="rId4" Type="http://schemas.openxmlformats.org/officeDocument/2006/relationships/slideLayout" Target="../slideLayouts/slideLayout374.xml"/><Relationship Id="rId9" Type="http://schemas.openxmlformats.org/officeDocument/2006/relationships/slideLayout" Target="../slideLayouts/slideLayout37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89.xml"/><Relationship Id="rId13" Type="http://schemas.openxmlformats.org/officeDocument/2006/relationships/slideLayout" Target="../slideLayouts/slideLayout394.xml"/><Relationship Id="rId3" Type="http://schemas.openxmlformats.org/officeDocument/2006/relationships/slideLayout" Target="../slideLayouts/slideLayout384.xml"/><Relationship Id="rId7" Type="http://schemas.openxmlformats.org/officeDocument/2006/relationships/slideLayout" Target="../slideLayouts/slideLayout388.xml"/><Relationship Id="rId12" Type="http://schemas.openxmlformats.org/officeDocument/2006/relationships/slideLayout" Target="../slideLayouts/slideLayout393.xml"/><Relationship Id="rId2" Type="http://schemas.openxmlformats.org/officeDocument/2006/relationships/slideLayout" Target="../slideLayouts/slideLayout383.xml"/><Relationship Id="rId1" Type="http://schemas.openxmlformats.org/officeDocument/2006/relationships/slideLayout" Target="../slideLayouts/slideLayout382.xml"/><Relationship Id="rId6" Type="http://schemas.openxmlformats.org/officeDocument/2006/relationships/slideLayout" Target="../slideLayouts/slideLayout387.xml"/><Relationship Id="rId11" Type="http://schemas.openxmlformats.org/officeDocument/2006/relationships/slideLayout" Target="../slideLayouts/slideLayout392.xml"/><Relationship Id="rId5" Type="http://schemas.openxmlformats.org/officeDocument/2006/relationships/slideLayout" Target="../slideLayouts/slideLayout386.xml"/><Relationship Id="rId15" Type="http://schemas.openxmlformats.org/officeDocument/2006/relationships/theme" Target="../theme/theme31.xml"/><Relationship Id="rId10" Type="http://schemas.openxmlformats.org/officeDocument/2006/relationships/slideLayout" Target="../slideLayouts/slideLayout391.xml"/><Relationship Id="rId4" Type="http://schemas.openxmlformats.org/officeDocument/2006/relationships/slideLayout" Target="../slideLayouts/slideLayout385.xml"/><Relationship Id="rId9" Type="http://schemas.openxmlformats.org/officeDocument/2006/relationships/slideLayout" Target="../slideLayouts/slideLayout390.xml"/><Relationship Id="rId14" Type="http://schemas.openxmlformats.org/officeDocument/2006/relationships/slideLayout" Target="../slideLayouts/slideLayout395.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403.xml"/><Relationship Id="rId13" Type="http://schemas.openxmlformats.org/officeDocument/2006/relationships/image" Target="../media/image7.jpeg"/><Relationship Id="rId3" Type="http://schemas.openxmlformats.org/officeDocument/2006/relationships/slideLayout" Target="../slideLayouts/slideLayout398.xml"/><Relationship Id="rId7" Type="http://schemas.openxmlformats.org/officeDocument/2006/relationships/slideLayout" Target="../slideLayouts/slideLayout402.xml"/><Relationship Id="rId12" Type="http://schemas.openxmlformats.org/officeDocument/2006/relationships/theme" Target="../theme/theme32.xml"/><Relationship Id="rId2" Type="http://schemas.openxmlformats.org/officeDocument/2006/relationships/slideLayout" Target="../slideLayouts/slideLayout397.xml"/><Relationship Id="rId1" Type="http://schemas.openxmlformats.org/officeDocument/2006/relationships/slideLayout" Target="../slideLayouts/slideLayout396.xml"/><Relationship Id="rId6" Type="http://schemas.openxmlformats.org/officeDocument/2006/relationships/slideLayout" Target="../slideLayouts/slideLayout401.xml"/><Relationship Id="rId11" Type="http://schemas.openxmlformats.org/officeDocument/2006/relationships/slideLayout" Target="../slideLayouts/slideLayout406.xml"/><Relationship Id="rId5" Type="http://schemas.openxmlformats.org/officeDocument/2006/relationships/slideLayout" Target="../slideLayouts/slideLayout400.xml"/><Relationship Id="rId10" Type="http://schemas.openxmlformats.org/officeDocument/2006/relationships/slideLayout" Target="../slideLayouts/slideLayout405.xml"/><Relationship Id="rId4" Type="http://schemas.openxmlformats.org/officeDocument/2006/relationships/slideLayout" Target="../slideLayouts/slideLayout399.xml"/><Relationship Id="rId9" Type="http://schemas.openxmlformats.org/officeDocument/2006/relationships/slideLayout" Target="../slideLayouts/slideLayout404.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414.xml"/><Relationship Id="rId13" Type="http://schemas.openxmlformats.org/officeDocument/2006/relationships/slideLayout" Target="../slideLayouts/slideLayout419.xml"/><Relationship Id="rId3" Type="http://schemas.openxmlformats.org/officeDocument/2006/relationships/slideLayout" Target="../slideLayouts/slideLayout409.xml"/><Relationship Id="rId7" Type="http://schemas.openxmlformats.org/officeDocument/2006/relationships/slideLayout" Target="../slideLayouts/slideLayout413.xml"/><Relationship Id="rId12" Type="http://schemas.openxmlformats.org/officeDocument/2006/relationships/slideLayout" Target="../slideLayouts/slideLayout418.xml"/><Relationship Id="rId2" Type="http://schemas.openxmlformats.org/officeDocument/2006/relationships/slideLayout" Target="../slideLayouts/slideLayout408.xml"/><Relationship Id="rId1" Type="http://schemas.openxmlformats.org/officeDocument/2006/relationships/slideLayout" Target="../slideLayouts/slideLayout407.xml"/><Relationship Id="rId6" Type="http://schemas.openxmlformats.org/officeDocument/2006/relationships/slideLayout" Target="../slideLayouts/slideLayout412.xml"/><Relationship Id="rId11" Type="http://schemas.openxmlformats.org/officeDocument/2006/relationships/slideLayout" Target="../slideLayouts/slideLayout417.xml"/><Relationship Id="rId5" Type="http://schemas.openxmlformats.org/officeDocument/2006/relationships/slideLayout" Target="../slideLayouts/slideLayout411.xml"/><Relationship Id="rId15" Type="http://schemas.openxmlformats.org/officeDocument/2006/relationships/image" Target="../media/image1.png"/><Relationship Id="rId10" Type="http://schemas.openxmlformats.org/officeDocument/2006/relationships/slideLayout" Target="../slideLayouts/slideLayout416.xml"/><Relationship Id="rId4" Type="http://schemas.openxmlformats.org/officeDocument/2006/relationships/slideLayout" Target="../slideLayouts/slideLayout410.xml"/><Relationship Id="rId9" Type="http://schemas.openxmlformats.org/officeDocument/2006/relationships/slideLayout" Target="../slideLayouts/slideLayout415.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427.xml"/><Relationship Id="rId3" Type="http://schemas.openxmlformats.org/officeDocument/2006/relationships/slideLayout" Target="../slideLayouts/slideLayout422.xml"/><Relationship Id="rId7" Type="http://schemas.openxmlformats.org/officeDocument/2006/relationships/slideLayout" Target="../slideLayouts/slideLayout426.xml"/><Relationship Id="rId12" Type="http://schemas.openxmlformats.org/officeDocument/2006/relationships/theme" Target="../theme/theme34.xml"/><Relationship Id="rId2" Type="http://schemas.openxmlformats.org/officeDocument/2006/relationships/slideLayout" Target="../slideLayouts/slideLayout421.xml"/><Relationship Id="rId1" Type="http://schemas.openxmlformats.org/officeDocument/2006/relationships/slideLayout" Target="../slideLayouts/slideLayout420.xml"/><Relationship Id="rId6" Type="http://schemas.openxmlformats.org/officeDocument/2006/relationships/slideLayout" Target="../slideLayouts/slideLayout425.xml"/><Relationship Id="rId11" Type="http://schemas.openxmlformats.org/officeDocument/2006/relationships/slideLayout" Target="../slideLayouts/slideLayout430.xml"/><Relationship Id="rId5" Type="http://schemas.openxmlformats.org/officeDocument/2006/relationships/slideLayout" Target="../slideLayouts/slideLayout424.xml"/><Relationship Id="rId10" Type="http://schemas.openxmlformats.org/officeDocument/2006/relationships/slideLayout" Target="../slideLayouts/slideLayout429.xml"/><Relationship Id="rId4" Type="http://schemas.openxmlformats.org/officeDocument/2006/relationships/slideLayout" Target="../slideLayouts/slideLayout423.xml"/><Relationship Id="rId9" Type="http://schemas.openxmlformats.org/officeDocument/2006/relationships/slideLayout" Target="../slideLayouts/slideLayout428.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438.xml"/><Relationship Id="rId13" Type="http://schemas.openxmlformats.org/officeDocument/2006/relationships/theme" Target="../theme/theme35.xml"/><Relationship Id="rId3" Type="http://schemas.openxmlformats.org/officeDocument/2006/relationships/slideLayout" Target="../slideLayouts/slideLayout433.xml"/><Relationship Id="rId7" Type="http://schemas.openxmlformats.org/officeDocument/2006/relationships/slideLayout" Target="../slideLayouts/slideLayout437.xml"/><Relationship Id="rId12" Type="http://schemas.openxmlformats.org/officeDocument/2006/relationships/slideLayout" Target="../slideLayouts/slideLayout442.xml"/><Relationship Id="rId2" Type="http://schemas.openxmlformats.org/officeDocument/2006/relationships/slideLayout" Target="../slideLayouts/slideLayout432.xml"/><Relationship Id="rId1" Type="http://schemas.openxmlformats.org/officeDocument/2006/relationships/slideLayout" Target="../slideLayouts/slideLayout431.xml"/><Relationship Id="rId6" Type="http://schemas.openxmlformats.org/officeDocument/2006/relationships/slideLayout" Target="../slideLayouts/slideLayout436.xml"/><Relationship Id="rId11" Type="http://schemas.openxmlformats.org/officeDocument/2006/relationships/slideLayout" Target="../slideLayouts/slideLayout441.xml"/><Relationship Id="rId5" Type="http://schemas.openxmlformats.org/officeDocument/2006/relationships/slideLayout" Target="../slideLayouts/slideLayout435.xml"/><Relationship Id="rId10" Type="http://schemas.openxmlformats.org/officeDocument/2006/relationships/slideLayout" Target="../slideLayouts/slideLayout440.xml"/><Relationship Id="rId4" Type="http://schemas.openxmlformats.org/officeDocument/2006/relationships/slideLayout" Target="../slideLayouts/slideLayout434.xml"/><Relationship Id="rId9" Type="http://schemas.openxmlformats.org/officeDocument/2006/relationships/slideLayout" Target="../slideLayouts/slideLayout439.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50.xml"/><Relationship Id="rId13" Type="http://schemas.openxmlformats.org/officeDocument/2006/relationships/theme" Target="../theme/theme36.xml"/><Relationship Id="rId3" Type="http://schemas.openxmlformats.org/officeDocument/2006/relationships/slideLayout" Target="../slideLayouts/slideLayout445.xml"/><Relationship Id="rId7" Type="http://schemas.openxmlformats.org/officeDocument/2006/relationships/slideLayout" Target="../slideLayouts/slideLayout449.xml"/><Relationship Id="rId12" Type="http://schemas.openxmlformats.org/officeDocument/2006/relationships/slideLayout" Target="../slideLayouts/slideLayout454.xml"/><Relationship Id="rId2" Type="http://schemas.openxmlformats.org/officeDocument/2006/relationships/slideLayout" Target="../slideLayouts/slideLayout444.xml"/><Relationship Id="rId1" Type="http://schemas.openxmlformats.org/officeDocument/2006/relationships/slideLayout" Target="../slideLayouts/slideLayout443.xml"/><Relationship Id="rId6" Type="http://schemas.openxmlformats.org/officeDocument/2006/relationships/slideLayout" Target="../slideLayouts/slideLayout448.xml"/><Relationship Id="rId11" Type="http://schemas.openxmlformats.org/officeDocument/2006/relationships/slideLayout" Target="../slideLayouts/slideLayout453.xml"/><Relationship Id="rId5" Type="http://schemas.openxmlformats.org/officeDocument/2006/relationships/slideLayout" Target="../slideLayouts/slideLayout447.xml"/><Relationship Id="rId10" Type="http://schemas.openxmlformats.org/officeDocument/2006/relationships/slideLayout" Target="../slideLayouts/slideLayout452.xml"/><Relationship Id="rId4" Type="http://schemas.openxmlformats.org/officeDocument/2006/relationships/slideLayout" Target="../slideLayouts/slideLayout446.xml"/><Relationship Id="rId9" Type="http://schemas.openxmlformats.org/officeDocument/2006/relationships/slideLayout" Target="../slideLayouts/slideLayout451.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62.xml"/><Relationship Id="rId3" Type="http://schemas.openxmlformats.org/officeDocument/2006/relationships/slideLayout" Target="../slideLayouts/slideLayout457.xml"/><Relationship Id="rId7" Type="http://schemas.openxmlformats.org/officeDocument/2006/relationships/slideLayout" Target="../slideLayouts/slideLayout461.xml"/><Relationship Id="rId12" Type="http://schemas.openxmlformats.org/officeDocument/2006/relationships/theme" Target="../theme/theme37.xml"/><Relationship Id="rId2" Type="http://schemas.openxmlformats.org/officeDocument/2006/relationships/slideLayout" Target="../slideLayouts/slideLayout456.xml"/><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5" Type="http://schemas.openxmlformats.org/officeDocument/2006/relationships/slideLayout" Target="../slideLayouts/slideLayout459.xml"/><Relationship Id="rId10" Type="http://schemas.openxmlformats.org/officeDocument/2006/relationships/slideLayout" Target="../slideLayouts/slideLayout464.xml"/><Relationship Id="rId4" Type="http://schemas.openxmlformats.org/officeDocument/2006/relationships/slideLayout" Target="../slideLayouts/slideLayout458.xml"/><Relationship Id="rId9" Type="http://schemas.openxmlformats.org/officeDocument/2006/relationships/slideLayout" Target="../slideLayouts/slideLayout463.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73.xml"/><Relationship Id="rId13" Type="http://schemas.openxmlformats.org/officeDocument/2006/relationships/image" Target="../media/image7.jpeg"/><Relationship Id="rId3" Type="http://schemas.openxmlformats.org/officeDocument/2006/relationships/slideLayout" Target="../slideLayouts/slideLayout468.xml"/><Relationship Id="rId7" Type="http://schemas.openxmlformats.org/officeDocument/2006/relationships/slideLayout" Target="../slideLayouts/slideLayout472.xml"/><Relationship Id="rId12" Type="http://schemas.openxmlformats.org/officeDocument/2006/relationships/theme" Target="../theme/theme38.xml"/><Relationship Id="rId2" Type="http://schemas.openxmlformats.org/officeDocument/2006/relationships/slideLayout" Target="../slideLayouts/slideLayout467.xml"/><Relationship Id="rId1" Type="http://schemas.openxmlformats.org/officeDocument/2006/relationships/slideLayout" Target="../slideLayouts/slideLayout466.xml"/><Relationship Id="rId6" Type="http://schemas.openxmlformats.org/officeDocument/2006/relationships/slideLayout" Target="../slideLayouts/slideLayout471.xml"/><Relationship Id="rId11" Type="http://schemas.openxmlformats.org/officeDocument/2006/relationships/slideLayout" Target="../slideLayouts/slideLayout476.xml"/><Relationship Id="rId5" Type="http://schemas.openxmlformats.org/officeDocument/2006/relationships/slideLayout" Target="../slideLayouts/slideLayout470.xml"/><Relationship Id="rId10" Type="http://schemas.openxmlformats.org/officeDocument/2006/relationships/slideLayout" Target="../slideLayouts/slideLayout475.xml"/><Relationship Id="rId4" Type="http://schemas.openxmlformats.org/officeDocument/2006/relationships/slideLayout" Target="../slideLayouts/slideLayout469.xml"/><Relationship Id="rId9" Type="http://schemas.openxmlformats.org/officeDocument/2006/relationships/slideLayout" Target="../slideLayouts/slideLayout474.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84.xml"/><Relationship Id="rId3" Type="http://schemas.openxmlformats.org/officeDocument/2006/relationships/slideLayout" Target="../slideLayouts/slideLayout479.xml"/><Relationship Id="rId7" Type="http://schemas.openxmlformats.org/officeDocument/2006/relationships/slideLayout" Target="../slideLayouts/slideLayout483.xml"/><Relationship Id="rId12" Type="http://schemas.openxmlformats.org/officeDocument/2006/relationships/theme" Target="../theme/theme39.xml"/><Relationship Id="rId2" Type="http://schemas.openxmlformats.org/officeDocument/2006/relationships/slideLayout" Target="../slideLayouts/slideLayout478.xml"/><Relationship Id="rId1" Type="http://schemas.openxmlformats.org/officeDocument/2006/relationships/slideLayout" Target="../slideLayouts/slideLayout477.xml"/><Relationship Id="rId6" Type="http://schemas.openxmlformats.org/officeDocument/2006/relationships/slideLayout" Target="../slideLayouts/slideLayout482.xml"/><Relationship Id="rId11" Type="http://schemas.openxmlformats.org/officeDocument/2006/relationships/slideLayout" Target="../slideLayouts/slideLayout487.xml"/><Relationship Id="rId5" Type="http://schemas.openxmlformats.org/officeDocument/2006/relationships/slideLayout" Target="../slideLayouts/slideLayout481.xml"/><Relationship Id="rId10" Type="http://schemas.openxmlformats.org/officeDocument/2006/relationships/slideLayout" Target="../slideLayouts/slideLayout486.xml"/><Relationship Id="rId4" Type="http://schemas.openxmlformats.org/officeDocument/2006/relationships/slideLayout" Target="../slideLayouts/slideLayout480.xml"/><Relationship Id="rId9" Type="http://schemas.openxmlformats.org/officeDocument/2006/relationships/slideLayout" Target="../slideLayouts/slideLayout48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6" Type="http://schemas.openxmlformats.org/officeDocument/2006/relationships/theme" Target="../theme/theme4.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6" Type="http://schemas.openxmlformats.org/officeDocument/2006/relationships/theme" Target="../theme/theme7.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theme" Target="../theme/theme8.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6" Type="http://schemas.openxmlformats.org/officeDocument/2006/relationships/theme" Target="../theme/theme9.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dt" sz="half" idx="2"/>
          </p:nvPr>
        </p:nvSpPr>
        <p:spPr bwMode="auto">
          <a:xfrm>
            <a:off x="457920" y="6251697"/>
            <a:ext cx="2132640" cy="476690"/>
          </a:xfrm>
          <a:prstGeom prst="rect">
            <a:avLst/>
          </a:prstGeom>
          <a:noFill/>
          <a:ln w="9525">
            <a:noFill/>
            <a:miter lim="800000"/>
            <a:headEnd/>
            <a:tailEnd/>
          </a:ln>
          <a:effectLst/>
        </p:spPr>
        <p:txBody>
          <a:bodyPr vert="horz" wrap="square" lIns="90295" tIns="45150" rIns="90295" bIns="45150" numCol="1" anchor="b" anchorCtr="0" compatLnSpc="1">
            <a:prstTxWarp prst="textNoShape">
              <a:avLst/>
            </a:prstTxWarp>
          </a:bodyPr>
          <a:lstStyle>
            <a:lvl1pPr>
              <a:defRPr sz="1200">
                <a:latin typeface="Arial" charset="0"/>
              </a:defRPr>
            </a:lvl1pPr>
          </a:lstStyle>
          <a:p>
            <a:pPr>
              <a:defRPr/>
            </a:pPr>
            <a:endParaRPr lang="en-US">
              <a:solidFill>
                <a:srgbClr val="FFFFFF"/>
              </a:solidFill>
              <a:cs typeface="Tahoma" pitchFamily="34" charset="0"/>
            </a:endParaRPr>
          </a:p>
        </p:txBody>
      </p:sp>
      <p:sp>
        <p:nvSpPr>
          <p:cNvPr id="52227" name="Rectangle 3"/>
          <p:cNvSpPr>
            <a:spLocks noGrp="1" noChangeArrowheads="1"/>
          </p:cNvSpPr>
          <p:nvPr>
            <p:ph type="sldNum" sz="quarter" idx="4"/>
          </p:nvPr>
        </p:nvSpPr>
        <p:spPr bwMode="auto">
          <a:xfrm>
            <a:off x="6553445" y="6248821"/>
            <a:ext cx="2134080" cy="475250"/>
          </a:xfrm>
          <a:prstGeom prst="rect">
            <a:avLst/>
          </a:prstGeom>
          <a:noFill/>
          <a:ln w="9525">
            <a:noFill/>
            <a:miter lim="800000"/>
            <a:headEnd/>
            <a:tailEnd/>
          </a:ln>
          <a:effectLst/>
        </p:spPr>
        <p:txBody>
          <a:bodyPr vert="horz" wrap="square" lIns="90295" tIns="45150" rIns="90295" bIns="45150" numCol="1" anchor="b" anchorCtr="0" compatLnSpc="1">
            <a:prstTxWarp prst="textNoShape">
              <a:avLst/>
            </a:prstTxWarp>
          </a:bodyPr>
          <a:lstStyle>
            <a:lvl1pPr algn="r">
              <a:defRPr sz="1200">
                <a:latin typeface="Arial" charset="0"/>
              </a:defRPr>
            </a:lvl1pPr>
          </a:lstStyle>
          <a:p>
            <a:pPr>
              <a:defRPr/>
            </a:pPr>
            <a:fld id="{7909B9D4-EB7E-4F2D-A687-AA9B186D25E0}" type="slidenum">
              <a:rPr lang="en-US">
                <a:solidFill>
                  <a:srgbClr val="FFFFFF"/>
                </a:solidFill>
                <a:cs typeface="Tahoma" pitchFamily="34" charset="0"/>
              </a:rPr>
              <a:pPr>
                <a:defRPr/>
              </a:pPr>
              <a:t>‹#›</a:t>
            </a:fld>
            <a:endParaRPr lang="en-US">
              <a:solidFill>
                <a:srgbClr val="FFFFFF"/>
              </a:solidFill>
              <a:cs typeface="Tahoma" pitchFamily="34" charset="0"/>
            </a:endParaRPr>
          </a:p>
        </p:txBody>
      </p:sp>
      <p:grpSp>
        <p:nvGrpSpPr>
          <p:cNvPr id="7172" name="Group 4"/>
          <p:cNvGrpSpPr>
            <a:grpSpLocks/>
          </p:cNvGrpSpPr>
          <p:nvPr/>
        </p:nvGrpSpPr>
        <p:grpSpPr bwMode="auto">
          <a:xfrm>
            <a:off x="0" y="33"/>
            <a:ext cx="9141120" cy="6849359"/>
            <a:chOff x="0" y="0"/>
            <a:chExt cx="5758" cy="4315"/>
          </a:xfrm>
        </p:grpSpPr>
        <p:grpSp>
          <p:nvGrpSpPr>
            <p:cNvPr id="7181" name="Group 5"/>
            <p:cNvGrpSpPr>
              <a:grpSpLocks/>
            </p:cNvGrpSpPr>
            <p:nvPr userDrawn="1"/>
          </p:nvGrpSpPr>
          <p:grpSpPr bwMode="auto">
            <a:xfrm>
              <a:off x="1728" y="2230"/>
              <a:ext cx="4027" cy="2085"/>
              <a:chOff x="1728" y="2230"/>
              <a:chExt cx="4027" cy="2085"/>
            </a:xfrm>
          </p:grpSpPr>
          <p:sp>
            <p:nvSpPr>
              <p:cNvPr id="52230" name="Freeform 6"/>
              <p:cNvSpPr>
                <a:spLocks/>
              </p:cNvSpPr>
              <p:nvPr/>
            </p:nvSpPr>
            <p:spPr bwMode="hidden">
              <a:xfrm>
                <a:off x="1728" y="2644"/>
                <a:ext cx="2884"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nSpc>
                    <a:spcPct val="80000"/>
                  </a:lnSpc>
                  <a:spcBef>
                    <a:spcPct val="20000"/>
                  </a:spcBef>
                  <a:buSzPct val="100000"/>
                  <a:defRPr/>
                </a:pPr>
                <a:endParaRPr lang="en-US" sz="2200">
                  <a:solidFill>
                    <a:srgbClr val="FFFFFF"/>
                  </a:solidFill>
                  <a:effectLst>
                    <a:outerShdw blurRad="38100" dist="38100" dir="2700000" algn="tl">
                      <a:srgbClr val="000000"/>
                    </a:outerShdw>
                  </a:effectLst>
                  <a:latin typeface="Garamond" pitchFamily="18" charset="0"/>
                  <a:cs typeface="Tahoma" pitchFamily="34" charset="0"/>
                </a:endParaRPr>
              </a:p>
            </p:txBody>
          </p:sp>
          <p:sp>
            <p:nvSpPr>
              <p:cNvPr id="52231" name="Freeform 7"/>
              <p:cNvSpPr>
                <a:spLocks/>
              </p:cNvSpPr>
              <p:nvPr/>
            </p:nvSpPr>
            <p:spPr bwMode="hidden">
              <a:xfrm>
                <a:off x="4170" y="2671"/>
                <a:ext cx="1264"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nSpc>
                    <a:spcPct val="80000"/>
                  </a:lnSpc>
                  <a:spcBef>
                    <a:spcPct val="20000"/>
                  </a:spcBef>
                  <a:buSzPct val="100000"/>
                  <a:defRPr/>
                </a:pPr>
                <a:endParaRPr lang="en-US" sz="2200">
                  <a:solidFill>
                    <a:srgbClr val="FFFFFF"/>
                  </a:solidFill>
                  <a:effectLst>
                    <a:outerShdw blurRad="38100" dist="38100" dir="2700000" algn="tl">
                      <a:srgbClr val="000000"/>
                    </a:outerShdw>
                  </a:effectLst>
                  <a:latin typeface="Garamond" pitchFamily="18" charset="0"/>
                  <a:cs typeface="Tahoma" pitchFamily="34" charset="0"/>
                </a:endParaRPr>
              </a:p>
            </p:txBody>
          </p:sp>
          <p:sp>
            <p:nvSpPr>
              <p:cNvPr id="5223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nSpc>
                    <a:spcPct val="80000"/>
                  </a:lnSpc>
                  <a:spcBef>
                    <a:spcPct val="20000"/>
                  </a:spcBef>
                  <a:buSzPct val="100000"/>
                  <a:defRPr/>
                </a:pPr>
                <a:endParaRPr lang="en-US" sz="2200">
                  <a:solidFill>
                    <a:srgbClr val="FFFFFF"/>
                  </a:solidFill>
                  <a:effectLst>
                    <a:outerShdw blurRad="38100" dist="38100" dir="2700000" algn="tl">
                      <a:srgbClr val="000000"/>
                    </a:outerShdw>
                  </a:effectLst>
                  <a:latin typeface="Garamond" pitchFamily="18" charset="0"/>
                  <a:cs typeface="Tahoma" pitchFamily="34" charset="0"/>
                </a:endParaRPr>
              </a:p>
            </p:txBody>
          </p:sp>
          <p:sp>
            <p:nvSpPr>
              <p:cNvPr id="5223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nSpc>
                    <a:spcPct val="80000"/>
                  </a:lnSpc>
                  <a:spcBef>
                    <a:spcPct val="20000"/>
                  </a:spcBef>
                  <a:buSzPct val="100000"/>
                  <a:defRPr/>
                </a:pPr>
                <a:endParaRPr lang="en-US" sz="2200">
                  <a:solidFill>
                    <a:srgbClr val="FFFFFF"/>
                  </a:solidFill>
                  <a:effectLst>
                    <a:outerShdw blurRad="38100" dist="38100" dir="2700000" algn="tl">
                      <a:srgbClr val="000000"/>
                    </a:outerShdw>
                  </a:effectLst>
                  <a:latin typeface="Garamond" pitchFamily="18" charset="0"/>
                  <a:cs typeface="Tahoma" pitchFamily="34" charset="0"/>
                </a:endParaRPr>
              </a:p>
            </p:txBody>
          </p:sp>
          <p:sp>
            <p:nvSpPr>
              <p:cNvPr id="5223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nSpc>
                    <a:spcPct val="80000"/>
                  </a:lnSpc>
                  <a:spcBef>
                    <a:spcPct val="20000"/>
                  </a:spcBef>
                  <a:buSzPct val="100000"/>
                  <a:defRPr/>
                </a:pPr>
                <a:endParaRPr lang="en-US" sz="2200">
                  <a:solidFill>
                    <a:srgbClr val="FFFFFF"/>
                  </a:solidFill>
                  <a:effectLst>
                    <a:outerShdw blurRad="38100" dist="38100" dir="2700000" algn="tl">
                      <a:srgbClr val="000000"/>
                    </a:outerShdw>
                  </a:effectLst>
                  <a:latin typeface="Garamond" pitchFamily="18" charset="0"/>
                  <a:cs typeface="Tahoma" pitchFamily="34" charset="0"/>
                </a:endParaRPr>
              </a:p>
            </p:txBody>
          </p:sp>
        </p:grpSp>
        <p:sp>
          <p:nvSpPr>
            <p:cNvPr id="5223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nSpc>
                  <a:spcPct val="80000"/>
                </a:lnSpc>
                <a:spcBef>
                  <a:spcPct val="20000"/>
                </a:spcBef>
                <a:buSzPct val="100000"/>
                <a:defRPr/>
              </a:pPr>
              <a:endParaRPr lang="en-US" sz="2200">
                <a:solidFill>
                  <a:srgbClr val="FFFFFF"/>
                </a:solidFill>
                <a:effectLst>
                  <a:outerShdw blurRad="38100" dist="38100" dir="2700000" algn="tl">
                    <a:srgbClr val="000000"/>
                  </a:outerShdw>
                </a:effectLst>
                <a:latin typeface="Garamond" pitchFamily="18" charset="0"/>
                <a:cs typeface="Tahoma" pitchFamily="34" charset="0"/>
              </a:endParaRPr>
            </a:p>
          </p:txBody>
        </p:sp>
        <p:sp>
          <p:nvSpPr>
            <p:cNvPr id="5223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nSpc>
                  <a:spcPct val="80000"/>
                </a:lnSpc>
                <a:spcBef>
                  <a:spcPct val="20000"/>
                </a:spcBef>
                <a:buSzPct val="100000"/>
                <a:defRPr/>
              </a:pPr>
              <a:endParaRPr lang="en-US" sz="2200">
                <a:solidFill>
                  <a:srgbClr val="FFFFFF"/>
                </a:solidFill>
                <a:effectLst>
                  <a:outerShdw blurRad="38100" dist="38100" dir="2700000" algn="tl">
                    <a:srgbClr val="000000"/>
                  </a:outerShdw>
                </a:effectLst>
                <a:latin typeface="Garamond" pitchFamily="18" charset="0"/>
                <a:cs typeface="Tahoma" pitchFamily="34" charset="0"/>
              </a:endParaRPr>
            </a:p>
          </p:txBody>
        </p:sp>
      </p:grpSp>
      <p:sp>
        <p:nvSpPr>
          <p:cNvPr id="52237" name="Rectangle 13"/>
          <p:cNvSpPr>
            <a:spLocks noGrp="1" noRot="1" noChangeArrowheads="1"/>
          </p:cNvSpPr>
          <p:nvPr>
            <p:ph type="title"/>
          </p:nvPr>
        </p:nvSpPr>
        <p:spPr bwMode="auto">
          <a:xfrm>
            <a:off x="457922" y="275205"/>
            <a:ext cx="8229600" cy="1142039"/>
          </a:xfrm>
          <a:prstGeom prst="rect">
            <a:avLst/>
          </a:prstGeom>
          <a:noFill/>
          <a:ln w="9525">
            <a:noFill/>
            <a:miter lim="800000"/>
            <a:headEnd/>
            <a:tailEnd/>
          </a:ln>
          <a:effectLst/>
        </p:spPr>
        <p:txBody>
          <a:bodyPr vert="horz" wrap="square" lIns="90295" tIns="45150" rIns="90295" bIns="45150" numCol="1" anchor="ctr" anchorCtr="0" compatLnSpc="1">
            <a:prstTxWarp prst="textNoShape">
              <a:avLst/>
            </a:prstTxWarp>
          </a:bodyPr>
          <a:lstStyle/>
          <a:p>
            <a:pPr lvl="0"/>
            <a:r>
              <a:rPr lang="en-US" smtClean="0"/>
              <a:t>Click to edit Master title style</a:t>
            </a:r>
          </a:p>
        </p:txBody>
      </p:sp>
      <p:sp>
        <p:nvSpPr>
          <p:cNvPr id="52239" name="Rectangle 15"/>
          <p:cNvSpPr>
            <a:spLocks noGrp="1" noChangeArrowheads="1"/>
          </p:cNvSpPr>
          <p:nvPr>
            <p:ph type="body" idx="1"/>
          </p:nvPr>
        </p:nvSpPr>
        <p:spPr bwMode="auto">
          <a:xfrm>
            <a:off x="457922" y="1600009"/>
            <a:ext cx="8229600" cy="4526395"/>
          </a:xfrm>
          <a:prstGeom prst="rect">
            <a:avLst/>
          </a:prstGeom>
          <a:noFill/>
          <a:ln w="9525">
            <a:noFill/>
            <a:miter lim="800000"/>
            <a:headEnd/>
            <a:tailEnd/>
          </a:ln>
          <a:effectLst/>
        </p:spPr>
        <p:txBody>
          <a:bodyPr vert="horz" wrap="square" lIns="90295" tIns="45150" rIns="90295" bIns="451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grpSp>
        <p:nvGrpSpPr>
          <p:cNvPr id="7175" name="Group 16"/>
          <p:cNvGrpSpPr>
            <a:grpSpLocks/>
          </p:cNvGrpSpPr>
          <p:nvPr userDrawn="1"/>
        </p:nvGrpSpPr>
        <p:grpSpPr bwMode="auto">
          <a:xfrm>
            <a:off x="0" y="5710200"/>
            <a:ext cx="9144000" cy="1106036"/>
            <a:chOff x="0" y="3552"/>
            <a:chExt cx="5760" cy="768"/>
          </a:xfrm>
        </p:grpSpPr>
        <p:pic>
          <p:nvPicPr>
            <p:cNvPr id="7176" name="Picture 17" descr="iitmlogo"/>
            <p:cNvPicPr>
              <a:picLocks noChangeAspect="1" noChangeArrowheads="1"/>
            </p:cNvPicPr>
            <p:nvPr userDrawn="1"/>
          </p:nvPicPr>
          <p:blipFill>
            <a:blip r:embed="rId14" cstate="print"/>
            <a:srcRect/>
            <a:stretch>
              <a:fillRect/>
            </a:stretch>
          </p:blipFill>
          <p:spPr bwMode="auto">
            <a:xfrm>
              <a:off x="0" y="3583"/>
              <a:ext cx="737" cy="737"/>
            </a:xfrm>
            <a:prstGeom prst="rect">
              <a:avLst/>
            </a:prstGeom>
            <a:noFill/>
            <a:ln w="9525">
              <a:noFill/>
              <a:miter lim="800000"/>
              <a:headEnd/>
              <a:tailEnd/>
            </a:ln>
          </p:spPr>
        </p:pic>
        <p:sp>
          <p:nvSpPr>
            <p:cNvPr id="52242" name="Freeform 18"/>
            <p:cNvSpPr>
              <a:spLocks/>
            </p:cNvSpPr>
            <p:nvPr userDrawn="1"/>
          </p:nvSpPr>
          <p:spPr bwMode="auto">
            <a:xfrm>
              <a:off x="720" y="3552"/>
              <a:ext cx="5040" cy="624"/>
            </a:xfrm>
            <a:custGeom>
              <a:avLst/>
              <a:gdLst/>
              <a:ahLst/>
              <a:cxnLst>
                <a:cxn ang="0">
                  <a:pos x="0" y="384"/>
                </a:cxn>
                <a:cxn ang="0">
                  <a:pos x="3840" y="384"/>
                </a:cxn>
                <a:cxn ang="0">
                  <a:pos x="3888" y="192"/>
                </a:cxn>
                <a:cxn ang="0">
                  <a:pos x="3936" y="384"/>
                </a:cxn>
                <a:cxn ang="0">
                  <a:pos x="3984" y="192"/>
                </a:cxn>
                <a:cxn ang="0">
                  <a:pos x="4080" y="624"/>
                </a:cxn>
                <a:cxn ang="0">
                  <a:pos x="4128" y="0"/>
                </a:cxn>
                <a:cxn ang="0">
                  <a:pos x="4176" y="624"/>
                </a:cxn>
                <a:cxn ang="0">
                  <a:pos x="4224" y="192"/>
                </a:cxn>
                <a:cxn ang="0">
                  <a:pos x="4272" y="384"/>
                </a:cxn>
                <a:cxn ang="0">
                  <a:pos x="4272" y="192"/>
                </a:cxn>
                <a:cxn ang="0">
                  <a:pos x="4320" y="384"/>
                </a:cxn>
                <a:cxn ang="0">
                  <a:pos x="5040" y="384"/>
                </a:cxn>
              </a:cxnLst>
              <a:rect l="0" t="0" r="r" b="b"/>
              <a:pathLst>
                <a:path w="5040" h="624">
                  <a:moveTo>
                    <a:pt x="0" y="384"/>
                  </a:moveTo>
                  <a:lnTo>
                    <a:pt x="3840" y="384"/>
                  </a:lnTo>
                  <a:lnTo>
                    <a:pt x="3888" y="192"/>
                  </a:lnTo>
                  <a:lnTo>
                    <a:pt x="3936" y="384"/>
                  </a:lnTo>
                  <a:lnTo>
                    <a:pt x="3984" y="192"/>
                  </a:lnTo>
                  <a:lnTo>
                    <a:pt x="4080" y="624"/>
                  </a:lnTo>
                  <a:lnTo>
                    <a:pt x="4128" y="0"/>
                  </a:lnTo>
                  <a:lnTo>
                    <a:pt x="4176" y="624"/>
                  </a:lnTo>
                  <a:lnTo>
                    <a:pt x="4224" y="192"/>
                  </a:lnTo>
                  <a:lnTo>
                    <a:pt x="4272" y="384"/>
                  </a:lnTo>
                  <a:lnTo>
                    <a:pt x="4272" y="192"/>
                  </a:lnTo>
                  <a:lnTo>
                    <a:pt x="4320" y="384"/>
                  </a:lnTo>
                  <a:lnTo>
                    <a:pt x="5040" y="384"/>
                  </a:lnTo>
                </a:path>
              </a:pathLst>
            </a:custGeom>
            <a:noFill/>
            <a:ln w="28575" cmpd="sng">
              <a:solidFill>
                <a:srgbClr val="FFFF66"/>
              </a:solidFill>
              <a:round/>
              <a:headEnd/>
              <a:tailEnd/>
            </a:ln>
            <a:effectLst/>
          </p:spPr>
          <p:txBody>
            <a:bodyPr wrap="none"/>
            <a:lstStyle/>
            <a:p>
              <a:pPr>
                <a:lnSpc>
                  <a:spcPct val="80000"/>
                </a:lnSpc>
                <a:spcBef>
                  <a:spcPct val="20000"/>
                </a:spcBef>
                <a:buSzPct val="100000"/>
                <a:defRPr/>
              </a:pPr>
              <a:endParaRPr lang="en-US" sz="2200">
                <a:solidFill>
                  <a:srgbClr val="FFFFFF"/>
                </a:solidFill>
                <a:effectLst>
                  <a:outerShdw blurRad="38100" dist="38100" dir="2700000" algn="tl">
                    <a:srgbClr val="000000"/>
                  </a:outerShdw>
                </a:effectLst>
                <a:latin typeface="Garamond" pitchFamily="18" charset="0"/>
                <a:cs typeface="Tahoma" pitchFamily="34" charset="0"/>
              </a:endParaRPr>
            </a:p>
          </p:txBody>
        </p:sp>
        <p:sp>
          <p:nvSpPr>
            <p:cNvPr id="52243" name="Line 19"/>
            <p:cNvSpPr>
              <a:spLocks noChangeShapeType="1"/>
            </p:cNvSpPr>
            <p:nvPr userDrawn="1"/>
          </p:nvSpPr>
          <p:spPr bwMode="auto">
            <a:xfrm>
              <a:off x="4752" y="3666"/>
              <a:ext cx="576" cy="0"/>
            </a:xfrm>
            <a:prstGeom prst="line">
              <a:avLst/>
            </a:prstGeom>
            <a:noFill/>
            <a:ln w="38100">
              <a:solidFill>
                <a:schemeClr val="hlink"/>
              </a:solidFill>
              <a:round/>
              <a:headEnd/>
              <a:tailEnd/>
            </a:ln>
            <a:effectLst/>
          </p:spPr>
          <p:txBody>
            <a:bodyPr wrap="none"/>
            <a:lstStyle/>
            <a:p>
              <a:pPr>
                <a:lnSpc>
                  <a:spcPct val="80000"/>
                </a:lnSpc>
                <a:spcBef>
                  <a:spcPct val="20000"/>
                </a:spcBef>
                <a:buSzPct val="100000"/>
                <a:defRPr/>
              </a:pPr>
              <a:endParaRPr lang="en-US" sz="2200">
                <a:solidFill>
                  <a:srgbClr val="FFFFFF"/>
                </a:solidFill>
                <a:effectLst>
                  <a:outerShdw blurRad="38100" dist="38100" dir="2700000" algn="tl">
                    <a:srgbClr val="000000">
                      <a:alpha val="43137"/>
                    </a:srgbClr>
                  </a:outerShdw>
                </a:effectLst>
                <a:latin typeface="Garamond" pitchFamily="18" charset="0"/>
                <a:cs typeface="Tahoma" pitchFamily="34" charset="0"/>
              </a:endParaRPr>
            </a:p>
          </p:txBody>
        </p:sp>
        <p:sp>
          <p:nvSpPr>
            <p:cNvPr id="52244" name="Oval 20"/>
            <p:cNvSpPr>
              <a:spLocks noChangeArrowheads="1"/>
            </p:cNvSpPr>
            <p:nvPr userDrawn="1"/>
          </p:nvSpPr>
          <p:spPr bwMode="auto">
            <a:xfrm>
              <a:off x="4580" y="3648"/>
              <a:ext cx="48" cy="48"/>
            </a:xfrm>
            <a:prstGeom prst="ellipse">
              <a:avLst/>
            </a:prstGeom>
            <a:solidFill>
              <a:srgbClr val="00FF00"/>
            </a:solidFill>
            <a:ln w="9525">
              <a:solidFill>
                <a:srgbClr val="00FF00"/>
              </a:solidFill>
              <a:round/>
              <a:headEnd/>
              <a:tailEnd/>
            </a:ln>
            <a:effectLst/>
          </p:spPr>
          <p:txBody>
            <a:bodyPr wrap="none" anchor="ctr"/>
            <a:lstStyle/>
            <a:p>
              <a:pPr>
                <a:lnSpc>
                  <a:spcPct val="80000"/>
                </a:lnSpc>
                <a:spcBef>
                  <a:spcPct val="20000"/>
                </a:spcBef>
                <a:buSzPct val="100000"/>
                <a:defRPr/>
              </a:pPr>
              <a:endParaRPr lang="en-US" sz="2200">
                <a:solidFill>
                  <a:srgbClr val="FFFFFF"/>
                </a:solidFill>
                <a:effectLst>
                  <a:outerShdw blurRad="38100" dist="38100" dir="2700000" algn="tl">
                    <a:srgbClr val="000000"/>
                  </a:outerShdw>
                </a:effectLst>
                <a:latin typeface="Garamond" pitchFamily="18" charset="0"/>
                <a:cs typeface="Tahoma" pitchFamily="34" charset="0"/>
              </a:endParaRPr>
            </a:p>
          </p:txBody>
        </p:sp>
        <p:sp>
          <p:nvSpPr>
            <p:cNvPr id="52245" name="Oval 21"/>
            <p:cNvSpPr>
              <a:spLocks noChangeArrowheads="1"/>
            </p:cNvSpPr>
            <p:nvPr userDrawn="1"/>
          </p:nvSpPr>
          <p:spPr bwMode="auto">
            <a:xfrm>
              <a:off x="4676" y="3648"/>
              <a:ext cx="48" cy="48"/>
            </a:xfrm>
            <a:prstGeom prst="ellipse">
              <a:avLst/>
            </a:prstGeom>
            <a:solidFill>
              <a:srgbClr val="FF9900"/>
            </a:solidFill>
            <a:ln w="9525">
              <a:solidFill>
                <a:srgbClr val="FF9900"/>
              </a:solidFill>
              <a:round/>
              <a:headEnd/>
              <a:tailEnd/>
            </a:ln>
            <a:effectLst/>
          </p:spPr>
          <p:txBody>
            <a:bodyPr wrap="none" anchor="ctr"/>
            <a:lstStyle/>
            <a:p>
              <a:pPr>
                <a:lnSpc>
                  <a:spcPct val="80000"/>
                </a:lnSpc>
                <a:spcBef>
                  <a:spcPct val="20000"/>
                </a:spcBef>
                <a:buSzPct val="100000"/>
                <a:defRPr/>
              </a:pPr>
              <a:endParaRPr lang="en-US" sz="2200">
                <a:solidFill>
                  <a:srgbClr val="FFFFFF"/>
                </a:solidFill>
                <a:effectLst>
                  <a:outerShdw blurRad="38100" dist="38100" dir="2700000" algn="tl">
                    <a:srgbClr val="000000"/>
                  </a:outerShdw>
                </a:effectLst>
                <a:latin typeface="Garamond" pitchFamily="18" charset="0"/>
                <a:cs typeface="Tahoma" pitchFamily="34" charset="0"/>
              </a:endParaRPr>
            </a:p>
          </p:txBody>
        </p:sp>
      </p:grpSp>
    </p:spTree>
    <p:extLst>
      <p:ext uri="{BB962C8B-B14F-4D97-AF65-F5344CB8AC3E}">
        <p14:creationId xmlns:p14="http://schemas.microsoft.com/office/powerpoint/2010/main" val="2195003854"/>
      </p:ext>
    </p:extLst>
  </p:cSld>
  <p:clrMap bg1="dk2" tx1="lt1" bg2="dk1" tx2="lt2" accent1="accent1" accent2="accent2" accent3="accent3" accent4="accent4" accent5="accent5" accent6="accent6" hlink="hlink" folHlink="folHlink"/>
  <p:sldLayoutIdLst>
    <p:sldLayoutId id="2147484419" r:id="rId1"/>
    <p:sldLayoutId id="2147484420" r:id="rId2"/>
    <p:sldLayoutId id="2147484421" r:id="rId3"/>
    <p:sldLayoutId id="2147484422" r:id="rId4"/>
    <p:sldLayoutId id="2147484423" r:id="rId5"/>
    <p:sldLayoutId id="2147484424" r:id="rId6"/>
    <p:sldLayoutId id="2147484425" r:id="rId7"/>
    <p:sldLayoutId id="2147484426" r:id="rId8"/>
    <p:sldLayoutId id="2147484427" r:id="rId9"/>
    <p:sldLayoutId id="2147484428" r:id="rId10"/>
    <p:sldLayoutId id="2147484429" r:id="rId11"/>
    <p:sldLayoutId id="2147484430" r:id="rId12"/>
  </p:sldLayoutIdLst>
  <p:timing>
    <p:tnLst>
      <p:par>
        <p:cTn id="1" dur="indefinite" restart="never" nodeType="tmRoot"/>
      </p:par>
    </p:tnLst>
  </p:timing>
  <p:hf hdr="0" dt="0"/>
  <p:txStyles>
    <p:titleStyle>
      <a:lvl1pPr algn="ctr" defTabSz="904325"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defTabSz="904325"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defTabSz="904325"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defTabSz="904325"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defTabSz="904325"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10152" algn="ctr" defTabSz="904325"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820295" algn="ctr" defTabSz="904325"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230467" algn="ctr" defTabSz="904325"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640602" algn="ctr" defTabSz="904325"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38946" indent="-338946" algn="l" defTabSz="904325"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34844" indent="-283432" algn="l" defTabSz="904325"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30785" indent="-226436" algn="l" defTabSz="904325"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582194" indent="-226436" algn="l" defTabSz="904325"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35088" indent="-226436" algn="l" defTabSz="904325"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445253" indent="-226436" algn="l" defTabSz="904325"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855391" indent="-226436" algn="l" defTabSz="904325"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265534" indent="-226436" algn="l" defTabSz="904325"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675700" indent="-226436" algn="l" defTabSz="904325"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820295" rtl="0" eaLnBrk="1" latinLnBrk="0" hangingPunct="1">
        <a:defRPr sz="1600" kern="1200">
          <a:solidFill>
            <a:schemeClr val="tx1"/>
          </a:solidFill>
          <a:latin typeface="+mn-lt"/>
          <a:ea typeface="+mn-ea"/>
          <a:cs typeface="+mn-cs"/>
        </a:defRPr>
      </a:lvl1pPr>
      <a:lvl2pPr marL="410152" algn="l" defTabSz="820295" rtl="0" eaLnBrk="1" latinLnBrk="0" hangingPunct="1">
        <a:defRPr sz="1600" kern="1200">
          <a:solidFill>
            <a:schemeClr val="tx1"/>
          </a:solidFill>
          <a:latin typeface="+mn-lt"/>
          <a:ea typeface="+mn-ea"/>
          <a:cs typeface="+mn-cs"/>
        </a:defRPr>
      </a:lvl2pPr>
      <a:lvl3pPr marL="820295" algn="l" defTabSz="820295" rtl="0" eaLnBrk="1" latinLnBrk="0" hangingPunct="1">
        <a:defRPr sz="1600" kern="1200">
          <a:solidFill>
            <a:schemeClr val="tx1"/>
          </a:solidFill>
          <a:latin typeface="+mn-lt"/>
          <a:ea typeface="+mn-ea"/>
          <a:cs typeface="+mn-cs"/>
        </a:defRPr>
      </a:lvl3pPr>
      <a:lvl4pPr marL="1230467" algn="l" defTabSz="820295" rtl="0" eaLnBrk="1" latinLnBrk="0" hangingPunct="1">
        <a:defRPr sz="1600" kern="1200">
          <a:solidFill>
            <a:schemeClr val="tx1"/>
          </a:solidFill>
          <a:latin typeface="+mn-lt"/>
          <a:ea typeface="+mn-ea"/>
          <a:cs typeface="+mn-cs"/>
        </a:defRPr>
      </a:lvl4pPr>
      <a:lvl5pPr marL="1640602" algn="l" defTabSz="820295" rtl="0" eaLnBrk="1" latinLnBrk="0" hangingPunct="1">
        <a:defRPr sz="1600" kern="1200">
          <a:solidFill>
            <a:schemeClr val="tx1"/>
          </a:solidFill>
          <a:latin typeface="+mn-lt"/>
          <a:ea typeface="+mn-ea"/>
          <a:cs typeface="+mn-cs"/>
        </a:defRPr>
      </a:lvl5pPr>
      <a:lvl6pPr marL="2050739" algn="l" defTabSz="820295" rtl="0" eaLnBrk="1" latinLnBrk="0" hangingPunct="1">
        <a:defRPr sz="1600" kern="1200">
          <a:solidFill>
            <a:schemeClr val="tx1"/>
          </a:solidFill>
          <a:latin typeface="+mn-lt"/>
          <a:ea typeface="+mn-ea"/>
          <a:cs typeface="+mn-cs"/>
        </a:defRPr>
      </a:lvl6pPr>
      <a:lvl7pPr marL="2460909" algn="l" defTabSz="820295" rtl="0" eaLnBrk="1" latinLnBrk="0" hangingPunct="1">
        <a:defRPr sz="1600" kern="1200">
          <a:solidFill>
            <a:schemeClr val="tx1"/>
          </a:solidFill>
          <a:latin typeface="+mn-lt"/>
          <a:ea typeface="+mn-ea"/>
          <a:cs typeface="+mn-cs"/>
        </a:defRPr>
      </a:lvl7pPr>
      <a:lvl8pPr marL="2871055" algn="l" defTabSz="820295" rtl="0" eaLnBrk="1" latinLnBrk="0" hangingPunct="1">
        <a:defRPr sz="1600" kern="1200">
          <a:solidFill>
            <a:schemeClr val="tx1"/>
          </a:solidFill>
          <a:latin typeface="+mn-lt"/>
          <a:ea typeface="+mn-ea"/>
          <a:cs typeface="+mn-cs"/>
        </a:defRPr>
      </a:lvl8pPr>
      <a:lvl9pPr marL="3281204" algn="l" defTabSz="820295" rtl="0" eaLnBrk="1" latinLnBrk="0" hangingPunct="1">
        <a:defRPr sz="16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4179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370" tIns="45687" rIns="91370" bIns="45687" numCol="1" anchor="b" anchorCtr="0" compatLnSpc="1">
            <a:prstTxWarp prst="textNoShape">
              <a:avLst/>
            </a:prstTxWarp>
          </a:bodyPr>
          <a:lstStyle>
            <a:lvl1pPr>
              <a:defRPr sz="1200">
                <a:latin typeface="Arial" pitchFamily="34" charset="0"/>
              </a:defRPr>
            </a:lvl1pPr>
          </a:lstStyle>
          <a:p>
            <a:pPr>
              <a:defRPr/>
            </a:pPr>
            <a:endParaRPr lang="en-US">
              <a:solidFill>
                <a:srgbClr val="FFFFFF"/>
              </a:solidFill>
              <a:cs typeface="+mn-cs"/>
            </a:endParaRPr>
          </a:p>
        </p:txBody>
      </p:sp>
      <p:sp>
        <p:nvSpPr>
          <p:cNvPr id="144179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370" tIns="45687" rIns="91370" bIns="45687" numCol="1" anchor="b" anchorCtr="0" compatLnSpc="1">
            <a:prstTxWarp prst="textNoShape">
              <a:avLst/>
            </a:prstTxWarp>
          </a:bodyPr>
          <a:lstStyle>
            <a:lvl1pPr algn="r">
              <a:defRPr sz="1200">
                <a:latin typeface="Arial" pitchFamily="34" charset="0"/>
              </a:defRPr>
            </a:lvl1pPr>
          </a:lstStyle>
          <a:p>
            <a:pPr>
              <a:defRPr/>
            </a:pPr>
            <a:fld id="{4D1C958F-685C-457D-BBF6-ADC452400D43}" type="slidenum">
              <a:rPr lang="en-US">
                <a:solidFill>
                  <a:srgbClr val="FFFFFF"/>
                </a:solidFill>
                <a:cs typeface="+mn-cs"/>
              </a:rPr>
              <a:pPr>
                <a:defRPr/>
              </a:pPr>
              <a:t>‹#›</a:t>
            </a:fld>
            <a:endParaRPr lang="en-US">
              <a:solidFill>
                <a:srgbClr val="FFFFFF"/>
              </a:solidFill>
              <a:cs typeface="+mn-cs"/>
            </a:endParaRPr>
          </a:p>
        </p:txBody>
      </p:sp>
      <p:grpSp>
        <p:nvGrpSpPr>
          <p:cNvPr id="4100" name="Group 4"/>
          <p:cNvGrpSpPr>
            <a:grpSpLocks/>
          </p:cNvGrpSpPr>
          <p:nvPr/>
        </p:nvGrpSpPr>
        <p:grpSpPr bwMode="auto">
          <a:xfrm>
            <a:off x="14" y="28"/>
            <a:ext cx="9140825" cy="6850063"/>
            <a:chOff x="0" y="0"/>
            <a:chExt cx="5758" cy="4315"/>
          </a:xfrm>
        </p:grpSpPr>
        <p:grpSp>
          <p:nvGrpSpPr>
            <p:cNvPr id="4104" name="Group 5"/>
            <p:cNvGrpSpPr>
              <a:grpSpLocks/>
            </p:cNvGrpSpPr>
            <p:nvPr userDrawn="1"/>
          </p:nvGrpSpPr>
          <p:grpSpPr bwMode="auto">
            <a:xfrm>
              <a:off x="1728" y="2230"/>
              <a:ext cx="4027" cy="2085"/>
              <a:chOff x="1728" y="2230"/>
              <a:chExt cx="4027" cy="2085"/>
            </a:xfrm>
          </p:grpSpPr>
          <p:sp>
            <p:nvSpPr>
              <p:cNvPr id="144179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Arial" pitchFamily="34" charset="0"/>
                  <a:cs typeface="+mn-cs"/>
                </a:endParaRPr>
              </a:p>
            </p:txBody>
          </p:sp>
          <p:sp>
            <p:nvSpPr>
              <p:cNvPr id="144179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Arial" pitchFamily="34" charset="0"/>
                  <a:cs typeface="+mn-cs"/>
                </a:endParaRPr>
              </a:p>
            </p:txBody>
          </p:sp>
          <p:sp>
            <p:nvSpPr>
              <p:cNvPr id="144180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Arial" pitchFamily="34" charset="0"/>
                  <a:cs typeface="+mn-cs"/>
                </a:endParaRPr>
              </a:p>
            </p:txBody>
          </p:sp>
          <p:sp>
            <p:nvSpPr>
              <p:cNvPr id="411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latin typeface="Arial" pitchFamily="34" charset="0"/>
                  <a:cs typeface="+mn-cs"/>
                </a:endParaRPr>
              </a:p>
            </p:txBody>
          </p:sp>
          <p:sp>
            <p:nvSpPr>
              <p:cNvPr id="144180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34" charset="0"/>
                  <a:cs typeface="+mn-cs"/>
                </a:endParaRPr>
              </a:p>
            </p:txBody>
          </p:sp>
        </p:grpSp>
        <p:sp>
          <p:nvSpPr>
            <p:cNvPr id="144180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34" charset="0"/>
                <a:cs typeface="+mn-cs"/>
              </a:endParaRPr>
            </a:p>
          </p:txBody>
        </p:sp>
        <p:sp>
          <p:nvSpPr>
            <p:cNvPr id="4106" name="Freeform 12"/>
            <p:cNvSpPr>
              <a:spLocks/>
            </p:cNvSpPr>
            <p:nvPr/>
          </p:nvSpPr>
          <p:spPr bwMode="hidden">
            <a:xfrm>
              <a:off x="0" y="0"/>
              <a:ext cx="5758" cy="1776"/>
            </a:xfrm>
            <a:custGeom>
              <a:avLst/>
              <a:gdLst>
                <a:gd name="T0" fmla="*/ 0 w 5740"/>
                <a:gd name="T1" fmla="*/ 0 h 1906"/>
                <a:gd name="T2" fmla="*/ 0 w 5740"/>
                <a:gd name="T3" fmla="*/ 246 h 1906"/>
                <a:gd name="T4" fmla="*/ 6285 w 5740"/>
                <a:gd name="T5" fmla="*/ 246 h 1906"/>
                <a:gd name="T6" fmla="*/ 628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latin typeface="Arial" pitchFamily="34" charset="0"/>
                <a:cs typeface="+mn-cs"/>
              </a:endParaRPr>
            </a:p>
          </p:txBody>
        </p:sp>
      </p:grpSp>
      <p:sp>
        <p:nvSpPr>
          <p:cNvPr id="144180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370" tIns="45687" rIns="91370" bIns="45687" numCol="1" anchor="ctr" anchorCtr="0" compatLnSpc="1">
            <a:prstTxWarp prst="textNoShape">
              <a:avLst/>
            </a:prstTxWarp>
          </a:bodyPr>
          <a:lstStyle/>
          <a:p>
            <a:pPr lvl="0"/>
            <a:r>
              <a:rPr lang="en-US" smtClean="0"/>
              <a:t>Click to edit Master title style</a:t>
            </a:r>
          </a:p>
        </p:txBody>
      </p:sp>
      <p:sp>
        <p:nvSpPr>
          <p:cNvPr id="144180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370" tIns="45687" rIns="91370" bIns="45687" numCol="1" anchor="b" anchorCtr="0" compatLnSpc="1">
            <a:prstTxWarp prst="textNoShape">
              <a:avLst/>
            </a:prstTxWarp>
          </a:bodyPr>
          <a:lstStyle>
            <a:lvl1pPr algn="ctr">
              <a:defRPr sz="1200">
                <a:latin typeface="Arial" pitchFamily="34" charset="0"/>
              </a:defRPr>
            </a:lvl1pPr>
          </a:lstStyle>
          <a:p>
            <a:pPr>
              <a:defRPr/>
            </a:pPr>
            <a:endParaRPr lang="en-US">
              <a:solidFill>
                <a:srgbClr val="FFFFFF"/>
              </a:solidFill>
              <a:cs typeface="+mn-cs"/>
            </a:endParaRPr>
          </a:p>
        </p:txBody>
      </p:sp>
      <p:sp>
        <p:nvSpPr>
          <p:cNvPr id="1441807" name="Rectangle 15"/>
          <p:cNvSpPr>
            <a:spLocks noGrp="1" noChangeArrowheads="1"/>
          </p:cNvSpPr>
          <p:nvPr>
            <p:ph type="body" idx="1"/>
          </p:nvPr>
        </p:nvSpPr>
        <p:spPr bwMode="auto">
          <a:xfrm>
            <a:off x="457200" y="1600206"/>
            <a:ext cx="8229600" cy="4525963"/>
          </a:xfrm>
          <a:prstGeom prst="rect">
            <a:avLst/>
          </a:prstGeom>
          <a:noFill/>
          <a:ln w="9525">
            <a:noFill/>
            <a:miter lim="800000"/>
            <a:headEnd/>
            <a:tailEnd/>
          </a:ln>
          <a:effectLst/>
        </p:spPr>
        <p:txBody>
          <a:bodyPr vert="horz" wrap="square" lIns="91370" tIns="45687" rIns="91370" bIns="4568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072858605"/>
      </p:ext>
    </p:extLst>
  </p:cSld>
  <p:clrMap bg1="dk2" tx1="lt1" bg2="dk1" tx2="lt2" accent1="accent1" accent2="accent2" accent3="accent3" accent4="accent4" accent5="accent5" accent6="accent6" hlink="hlink" folHlink="folHlink"/>
  <p:sldLayoutIdLst>
    <p:sldLayoutId id="2147484734" r:id="rId1"/>
    <p:sldLayoutId id="2147484735" r:id="rId2"/>
    <p:sldLayoutId id="2147484736" r:id="rId3"/>
    <p:sldLayoutId id="2147484737" r:id="rId4"/>
    <p:sldLayoutId id="2147484738" r:id="rId5"/>
    <p:sldLayoutId id="2147484739" r:id="rId6"/>
    <p:sldLayoutId id="2147484740" r:id="rId7"/>
    <p:sldLayoutId id="2147484741" r:id="rId8"/>
    <p:sldLayoutId id="2147484742" r:id="rId9"/>
    <p:sldLayoutId id="2147484743" r:id="rId10"/>
    <p:sldLayoutId id="2147484744" r:id="rId11"/>
    <p:sldLayoutId id="2147484745" r:id="rId12"/>
    <p:sldLayoutId id="2147484746" r:id="rId13"/>
    <p:sldLayoutId id="2147484747" r:id="rId14"/>
    <p:sldLayoutId id="2147484748" r:id="rId15"/>
  </p:sldLayoutIdLst>
  <p:transition advClick="0">
    <p:strips dir="rd"/>
  </p:transition>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6867"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3737"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060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747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38138" indent="-338138"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38188" indent="-280988"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38238" indent="-223838"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595438" indent="-223838"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2638" indent="-223838"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2776" indent="-228435"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69644" indent="-228435"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6513" indent="-228435"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3380" indent="-228435"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3737" rtl="0" eaLnBrk="1" latinLnBrk="0" hangingPunct="1">
        <a:defRPr sz="1800" kern="1200">
          <a:solidFill>
            <a:schemeClr val="tx1"/>
          </a:solidFill>
          <a:latin typeface="+mn-lt"/>
          <a:ea typeface="+mn-ea"/>
          <a:cs typeface="+mn-cs"/>
        </a:defRPr>
      </a:lvl1pPr>
      <a:lvl2pPr marL="456867" algn="l" defTabSz="913737" rtl="0" eaLnBrk="1" latinLnBrk="0" hangingPunct="1">
        <a:defRPr sz="1800" kern="1200">
          <a:solidFill>
            <a:schemeClr val="tx1"/>
          </a:solidFill>
          <a:latin typeface="+mn-lt"/>
          <a:ea typeface="+mn-ea"/>
          <a:cs typeface="+mn-cs"/>
        </a:defRPr>
      </a:lvl2pPr>
      <a:lvl3pPr marL="913737" algn="l" defTabSz="913737" rtl="0" eaLnBrk="1" latinLnBrk="0" hangingPunct="1">
        <a:defRPr sz="1800" kern="1200">
          <a:solidFill>
            <a:schemeClr val="tx1"/>
          </a:solidFill>
          <a:latin typeface="+mn-lt"/>
          <a:ea typeface="+mn-ea"/>
          <a:cs typeface="+mn-cs"/>
        </a:defRPr>
      </a:lvl3pPr>
      <a:lvl4pPr marL="1370606" algn="l" defTabSz="913737" rtl="0" eaLnBrk="1" latinLnBrk="0" hangingPunct="1">
        <a:defRPr sz="1800" kern="1200">
          <a:solidFill>
            <a:schemeClr val="tx1"/>
          </a:solidFill>
          <a:latin typeface="+mn-lt"/>
          <a:ea typeface="+mn-ea"/>
          <a:cs typeface="+mn-cs"/>
        </a:defRPr>
      </a:lvl4pPr>
      <a:lvl5pPr marL="1827473" algn="l" defTabSz="913737" rtl="0" eaLnBrk="1" latinLnBrk="0" hangingPunct="1">
        <a:defRPr sz="1800" kern="1200">
          <a:solidFill>
            <a:schemeClr val="tx1"/>
          </a:solidFill>
          <a:latin typeface="+mn-lt"/>
          <a:ea typeface="+mn-ea"/>
          <a:cs typeface="+mn-cs"/>
        </a:defRPr>
      </a:lvl5pPr>
      <a:lvl6pPr marL="2284342" algn="l" defTabSz="913737" rtl="0" eaLnBrk="1" latinLnBrk="0" hangingPunct="1">
        <a:defRPr sz="1800" kern="1200">
          <a:solidFill>
            <a:schemeClr val="tx1"/>
          </a:solidFill>
          <a:latin typeface="+mn-lt"/>
          <a:ea typeface="+mn-ea"/>
          <a:cs typeface="+mn-cs"/>
        </a:defRPr>
      </a:lvl6pPr>
      <a:lvl7pPr marL="2741210" algn="l" defTabSz="913737" rtl="0" eaLnBrk="1" latinLnBrk="0" hangingPunct="1">
        <a:defRPr sz="1800" kern="1200">
          <a:solidFill>
            <a:schemeClr val="tx1"/>
          </a:solidFill>
          <a:latin typeface="+mn-lt"/>
          <a:ea typeface="+mn-ea"/>
          <a:cs typeface="+mn-cs"/>
        </a:defRPr>
      </a:lvl7pPr>
      <a:lvl8pPr marL="3198076" algn="l" defTabSz="913737" rtl="0" eaLnBrk="1" latinLnBrk="0" hangingPunct="1">
        <a:defRPr sz="1800" kern="1200">
          <a:solidFill>
            <a:schemeClr val="tx1"/>
          </a:solidFill>
          <a:latin typeface="+mn-lt"/>
          <a:ea typeface="+mn-ea"/>
          <a:cs typeface="+mn-cs"/>
        </a:defRPr>
      </a:lvl8pPr>
      <a:lvl9pPr marL="3654946" algn="l" defTabSz="91373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4179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271" tIns="45638" rIns="91271" bIns="45638" numCol="1" anchor="b" anchorCtr="0" compatLnSpc="1">
            <a:prstTxWarp prst="textNoShape">
              <a:avLst/>
            </a:prstTxWarp>
          </a:bodyPr>
          <a:lstStyle>
            <a:lvl1pPr algn="l">
              <a:defRPr sz="1200">
                <a:solidFill>
                  <a:srgbClr val="FFFFFF"/>
                </a:solidFill>
                <a:latin typeface="Arial" pitchFamily="34" charset="0"/>
                <a:cs typeface="Arial" charset="0"/>
              </a:defRPr>
            </a:lvl1pPr>
          </a:lstStyle>
          <a:p>
            <a:pPr>
              <a:defRPr/>
            </a:pPr>
            <a:endParaRPr lang="en-US"/>
          </a:p>
        </p:txBody>
      </p:sp>
      <p:sp>
        <p:nvSpPr>
          <p:cNvPr id="144179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271" tIns="45638" rIns="91271" bIns="45638" numCol="1" anchor="b" anchorCtr="0" compatLnSpc="1">
            <a:prstTxWarp prst="textNoShape">
              <a:avLst/>
            </a:prstTxWarp>
          </a:bodyPr>
          <a:lstStyle>
            <a:lvl1pPr algn="r">
              <a:defRPr sz="1200">
                <a:solidFill>
                  <a:srgbClr val="FFFFFF"/>
                </a:solidFill>
                <a:latin typeface="Arial" pitchFamily="34" charset="0"/>
                <a:cs typeface="Arial" charset="0"/>
              </a:defRPr>
            </a:lvl1pPr>
          </a:lstStyle>
          <a:p>
            <a:pPr>
              <a:defRPr/>
            </a:pPr>
            <a:fld id="{CB2FE518-5036-484E-BA77-212A9EAE1A2C}" type="slidenum">
              <a:rPr lang="en-US"/>
              <a:pPr>
                <a:defRPr/>
              </a:pPr>
              <a:t>‹#›</a:t>
            </a:fld>
            <a:endParaRPr lang="en-US"/>
          </a:p>
        </p:txBody>
      </p:sp>
      <p:grpSp>
        <p:nvGrpSpPr>
          <p:cNvPr id="5124" name="Group 4"/>
          <p:cNvGrpSpPr>
            <a:grpSpLocks/>
          </p:cNvGrpSpPr>
          <p:nvPr/>
        </p:nvGrpSpPr>
        <p:grpSpPr bwMode="auto">
          <a:xfrm>
            <a:off x="14" y="28"/>
            <a:ext cx="9140825" cy="6850063"/>
            <a:chOff x="0" y="0"/>
            <a:chExt cx="5758" cy="4315"/>
          </a:xfrm>
        </p:grpSpPr>
        <p:grpSp>
          <p:nvGrpSpPr>
            <p:cNvPr id="5128" name="Group 5"/>
            <p:cNvGrpSpPr>
              <a:grpSpLocks/>
            </p:cNvGrpSpPr>
            <p:nvPr userDrawn="1"/>
          </p:nvGrpSpPr>
          <p:grpSpPr bwMode="auto">
            <a:xfrm>
              <a:off x="1728" y="2230"/>
              <a:ext cx="4027" cy="2085"/>
              <a:chOff x="1728" y="2230"/>
              <a:chExt cx="4027" cy="2085"/>
            </a:xfrm>
          </p:grpSpPr>
          <p:sp>
            <p:nvSpPr>
              <p:cNvPr id="144179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ndParaRPr>
              </a:p>
            </p:txBody>
          </p:sp>
          <p:sp>
            <p:nvSpPr>
              <p:cNvPr id="144179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ndParaRPr>
              </a:p>
            </p:txBody>
          </p:sp>
          <p:sp>
            <p:nvSpPr>
              <p:cNvPr id="144180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ndParaRPr>
              </a:p>
            </p:txBody>
          </p:sp>
          <p:sp>
            <p:nvSpPr>
              <p:cNvPr id="5134"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pitchFamily="34" charset="0"/>
                  <a:cs typeface="+mn-cs"/>
                </a:endParaRPr>
              </a:p>
            </p:txBody>
          </p:sp>
          <p:sp>
            <p:nvSpPr>
              <p:cNvPr id="144180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grpSp>
        <p:sp>
          <p:nvSpPr>
            <p:cNvPr id="144180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5130" name="Freeform 12"/>
            <p:cNvSpPr>
              <a:spLocks/>
            </p:cNvSpPr>
            <p:nvPr/>
          </p:nvSpPr>
          <p:spPr bwMode="hidden">
            <a:xfrm>
              <a:off x="0" y="0"/>
              <a:ext cx="5758" cy="1776"/>
            </a:xfrm>
            <a:custGeom>
              <a:avLst/>
              <a:gdLst>
                <a:gd name="T0" fmla="*/ 0 w 5740"/>
                <a:gd name="T1" fmla="*/ 0 h 1906"/>
                <a:gd name="T2" fmla="*/ 0 w 5740"/>
                <a:gd name="T3" fmla="*/ 350 h 1906"/>
                <a:gd name="T4" fmla="*/ 6187 w 5740"/>
                <a:gd name="T5" fmla="*/ 350 h 1906"/>
                <a:gd name="T6" fmla="*/ 6187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pitchFamily="34" charset="0"/>
                <a:cs typeface="+mn-cs"/>
              </a:endParaRPr>
            </a:p>
          </p:txBody>
        </p:sp>
      </p:grpSp>
      <p:sp>
        <p:nvSpPr>
          <p:cNvPr id="144180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271" tIns="45638" rIns="91271" bIns="45638" numCol="1" anchor="ctr" anchorCtr="0" compatLnSpc="1">
            <a:prstTxWarp prst="textNoShape">
              <a:avLst/>
            </a:prstTxWarp>
          </a:bodyPr>
          <a:lstStyle/>
          <a:p>
            <a:pPr lvl="0"/>
            <a:r>
              <a:rPr lang="en-US" smtClean="0"/>
              <a:t>Click to edit Master title style</a:t>
            </a:r>
          </a:p>
        </p:txBody>
      </p:sp>
      <p:sp>
        <p:nvSpPr>
          <p:cNvPr id="144180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271" tIns="45638" rIns="91271" bIns="45638" numCol="1" anchor="b" anchorCtr="0" compatLnSpc="1">
            <a:prstTxWarp prst="textNoShape">
              <a:avLst/>
            </a:prstTxWarp>
          </a:bodyPr>
          <a:lstStyle>
            <a:lvl1pPr algn="ctr">
              <a:defRPr sz="1200">
                <a:solidFill>
                  <a:srgbClr val="FFFFFF"/>
                </a:solidFill>
                <a:latin typeface="Arial" pitchFamily="34" charset="0"/>
                <a:cs typeface="Arial" charset="0"/>
              </a:defRPr>
            </a:lvl1pPr>
          </a:lstStyle>
          <a:p>
            <a:pPr>
              <a:defRPr/>
            </a:pPr>
            <a:endParaRPr lang="en-US"/>
          </a:p>
        </p:txBody>
      </p:sp>
      <p:sp>
        <p:nvSpPr>
          <p:cNvPr id="1441807" name="Rectangle 15"/>
          <p:cNvSpPr>
            <a:spLocks noGrp="1" noChangeArrowheads="1"/>
          </p:cNvSpPr>
          <p:nvPr>
            <p:ph type="body" idx="1"/>
          </p:nvPr>
        </p:nvSpPr>
        <p:spPr bwMode="auto">
          <a:xfrm>
            <a:off x="457200" y="1600206"/>
            <a:ext cx="8229600" cy="4525963"/>
          </a:xfrm>
          <a:prstGeom prst="rect">
            <a:avLst/>
          </a:prstGeom>
          <a:noFill/>
          <a:ln w="9525">
            <a:noFill/>
            <a:miter lim="800000"/>
            <a:headEnd/>
            <a:tailEnd/>
          </a:ln>
          <a:effectLst/>
        </p:spPr>
        <p:txBody>
          <a:bodyPr vert="horz" wrap="square" lIns="91271" tIns="45638" rIns="91271" bIns="456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195023624"/>
      </p:ext>
    </p:extLst>
  </p:cSld>
  <p:clrMap bg1="dk2" tx1="lt1" bg2="dk1" tx2="lt2" accent1="accent1" accent2="accent2" accent3="accent3" accent4="accent4" accent5="accent5" accent6="accent6" hlink="hlink" folHlink="folHlink"/>
  <p:sldLayoutIdLst>
    <p:sldLayoutId id="2147484829" r:id="rId1"/>
    <p:sldLayoutId id="2147484830" r:id="rId2"/>
    <p:sldLayoutId id="2147484831" r:id="rId3"/>
    <p:sldLayoutId id="2147484832" r:id="rId4"/>
    <p:sldLayoutId id="2147484833" r:id="rId5"/>
    <p:sldLayoutId id="2147484834" r:id="rId6"/>
    <p:sldLayoutId id="2147484835" r:id="rId7"/>
    <p:sldLayoutId id="2147484836" r:id="rId8"/>
    <p:sldLayoutId id="2147484837" r:id="rId9"/>
    <p:sldLayoutId id="2147484838" r:id="rId10"/>
    <p:sldLayoutId id="2147484839" r:id="rId11"/>
    <p:sldLayoutId id="2147484840" r:id="rId12"/>
    <p:sldLayoutId id="2147484841" r:id="rId13"/>
    <p:sldLayoutId id="2147484842" r:id="rId14"/>
    <p:sldLayoutId id="2147484843" r:id="rId15"/>
    <p:sldLayoutId id="2147484844" r:id="rId16"/>
  </p:sldLayoutIdLst>
  <p:transition>
    <p:strips dir="rd"/>
  </p:transition>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6394"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279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6918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558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1313" indent="-341313"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1363" indent="-284163"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39825" indent="-227013"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597025" indent="-227013"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2638" indent="-227013"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0172" indent="-228197"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66568" indent="-228197"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2963" indent="-228197"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79357" indent="-228197"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2790" rtl="0" eaLnBrk="1" latinLnBrk="0" hangingPunct="1">
        <a:defRPr sz="1800" kern="1200">
          <a:solidFill>
            <a:schemeClr val="tx1"/>
          </a:solidFill>
          <a:latin typeface="+mn-lt"/>
          <a:ea typeface="+mn-ea"/>
          <a:cs typeface="+mn-cs"/>
        </a:defRPr>
      </a:lvl1pPr>
      <a:lvl2pPr marL="456394" algn="l" defTabSz="912790" rtl="0" eaLnBrk="1" latinLnBrk="0" hangingPunct="1">
        <a:defRPr sz="1800" kern="1200">
          <a:solidFill>
            <a:schemeClr val="tx1"/>
          </a:solidFill>
          <a:latin typeface="+mn-lt"/>
          <a:ea typeface="+mn-ea"/>
          <a:cs typeface="+mn-cs"/>
        </a:defRPr>
      </a:lvl2pPr>
      <a:lvl3pPr marL="912790" algn="l" defTabSz="912790" rtl="0" eaLnBrk="1" latinLnBrk="0" hangingPunct="1">
        <a:defRPr sz="1800" kern="1200">
          <a:solidFill>
            <a:schemeClr val="tx1"/>
          </a:solidFill>
          <a:latin typeface="+mn-lt"/>
          <a:ea typeface="+mn-ea"/>
          <a:cs typeface="+mn-cs"/>
        </a:defRPr>
      </a:lvl3pPr>
      <a:lvl4pPr marL="1369186" algn="l" defTabSz="912790" rtl="0" eaLnBrk="1" latinLnBrk="0" hangingPunct="1">
        <a:defRPr sz="1800" kern="1200">
          <a:solidFill>
            <a:schemeClr val="tx1"/>
          </a:solidFill>
          <a:latin typeface="+mn-lt"/>
          <a:ea typeface="+mn-ea"/>
          <a:cs typeface="+mn-cs"/>
        </a:defRPr>
      </a:lvl4pPr>
      <a:lvl5pPr marL="1825580" algn="l" defTabSz="912790" rtl="0" eaLnBrk="1" latinLnBrk="0" hangingPunct="1">
        <a:defRPr sz="1800" kern="1200">
          <a:solidFill>
            <a:schemeClr val="tx1"/>
          </a:solidFill>
          <a:latin typeface="+mn-lt"/>
          <a:ea typeface="+mn-ea"/>
          <a:cs typeface="+mn-cs"/>
        </a:defRPr>
      </a:lvl5pPr>
      <a:lvl6pPr marL="2281976" algn="l" defTabSz="912790" rtl="0" eaLnBrk="1" latinLnBrk="0" hangingPunct="1">
        <a:defRPr sz="1800" kern="1200">
          <a:solidFill>
            <a:schemeClr val="tx1"/>
          </a:solidFill>
          <a:latin typeface="+mn-lt"/>
          <a:ea typeface="+mn-ea"/>
          <a:cs typeface="+mn-cs"/>
        </a:defRPr>
      </a:lvl6pPr>
      <a:lvl7pPr marL="2738370" algn="l" defTabSz="912790" rtl="0" eaLnBrk="1" latinLnBrk="0" hangingPunct="1">
        <a:defRPr sz="1800" kern="1200">
          <a:solidFill>
            <a:schemeClr val="tx1"/>
          </a:solidFill>
          <a:latin typeface="+mn-lt"/>
          <a:ea typeface="+mn-ea"/>
          <a:cs typeface="+mn-cs"/>
        </a:defRPr>
      </a:lvl7pPr>
      <a:lvl8pPr marL="3194757" algn="l" defTabSz="912790" rtl="0" eaLnBrk="1" latinLnBrk="0" hangingPunct="1">
        <a:defRPr sz="1800" kern="1200">
          <a:solidFill>
            <a:schemeClr val="tx1"/>
          </a:solidFill>
          <a:latin typeface="+mn-lt"/>
          <a:ea typeface="+mn-ea"/>
          <a:cs typeface="+mn-cs"/>
        </a:defRPr>
      </a:lvl8pPr>
      <a:lvl9pPr marL="3651158" algn="l" defTabSz="91279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145" tIns="45575" rIns="91145" bIns="45575" numCol="1" anchor="b" anchorCtr="0" compatLnSpc="1">
            <a:prstTxWarp prst="textNoShape">
              <a:avLst/>
            </a:prstTxWarp>
          </a:bodyPr>
          <a:lstStyle>
            <a:lvl1pPr>
              <a:lnSpc>
                <a:spcPct val="100000"/>
              </a:lnSpc>
              <a:spcBef>
                <a:spcPct val="0"/>
              </a:spcBef>
              <a:buSzTx/>
              <a:defRPr sz="1200">
                <a:solidFill>
                  <a:srgbClr val="FFFFFF"/>
                </a:solidFill>
                <a:effectLst/>
                <a:latin typeface="Arial" pitchFamily="34" charset="0"/>
              </a:defRPr>
            </a:lvl1pPr>
          </a:lstStyle>
          <a:p>
            <a:pPr>
              <a:defRPr/>
            </a:pPr>
            <a:endParaRPr lang="en-US">
              <a:cs typeface="+mn-cs"/>
            </a:endParaRPr>
          </a:p>
        </p:txBody>
      </p:sp>
      <p:sp>
        <p:nvSpPr>
          <p:cNvPr id="5222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145" tIns="45575" rIns="91145" bIns="45575" numCol="1" anchor="b" anchorCtr="0" compatLnSpc="1">
            <a:prstTxWarp prst="textNoShape">
              <a:avLst/>
            </a:prstTxWarp>
          </a:bodyPr>
          <a:lstStyle>
            <a:lvl1pPr algn="r">
              <a:lnSpc>
                <a:spcPct val="100000"/>
              </a:lnSpc>
              <a:spcBef>
                <a:spcPct val="0"/>
              </a:spcBef>
              <a:buSzTx/>
              <a:defRPr sz="1200">
                <a:solidFill>
                  <a:srgbClr val="FFFFFF"/>
                </a:solidFill>
                <a:effectLst/>
                <a:latin typeface="Arial" pitchFamily="34" charset="0"/>
              </a:defRPr>
            </a:lvl1pPr>
          </a:lstStyle>
          <a:p>
            <a:pPr>
              <a:defRPr/>
            </a:pPr>
            <a:fld id="{4FC627BA-5302-4B1D-A07C-47669F77A716}" type="slidenum">
              <a:rPr lang="en-US">
                <a:cs typeface="+mn-cs"/>
              </a:rPr>
              <a:pPr>
                <a:defRPr/>
              </a:pPr>
              <a:t>‹#›</a:t>
            </a:fld>
            <a:endParaRPr lang="en-US">
              <a:cs typeface="+mn-cs"/>
            </a:endParaRPr>
          </a:p>
        </p:txBody>
      </p:sp>
      <p:grpSp>
        <p:nvGrpSpPr>
          <p:cNvPr id="6148" name="Group 4"/>
          <p:cNvGrpSpPr>
            <a:grpSpLocks/>
          </p:cNvGrpSpPr>
          <p:nvPr/>
        </p:nvGrpSpPr>
        <p:grpSpPr bwMode="auto">
          <a:xfrm>
            <a:off x="14" y="28"/>
            <a:ext cx="9140825" cy="6850063"/>
            <a:chOff x="0" y="0"/>
            <a:chExt cx="5758" cy="4315"/>
          </a:xfrm>
        </p:grpSpPr>
        <p:grpSp>
          <p:nvGrpSpPr>
            <p:cNvPr id="6158" name="Group 5"/>
            <p:cNvGrpSpPr>
              <a:grpSpLocks/>
            </p:cNvGrpSpPr>
            <p:nvPr userDrawn="1"/>
          </p:nvGrpSpPr>
          <p:grpSpPr bwMode="auto">
            <a:xfrm>
              <a:off x="1728" y="2230"/>
              <a:ext cx="4027" cy="2085"/>
              <a:chOff x="1728" y="2230"/>
              <a:chExt cx="4027" cy="2085"/>
            </a:xfrm>
          </p:grpSpPr>
          <p:sp>
            <p:nvSpPr>
              <p:cNvPr id="52230" name="Freeform 6"/>
              <p:cNvSpPr>
                <a:spLocks/>
              </p:cNvSpPr>
              <p:nvPr/>
            </p:nvSpPr>
            <p:spPr bwMode="hidden">
              <a:xfrm>
                <a:off x="1728" y="2644"/>
                <a:ext cx="2884"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Arial" pitchFamily="34" charset="0"/>
                  <a:cs typeface="+mn-cs"/>
                </a:endParaRPr>
              </a:p>
            </p:txBody>
          </p:sp>
          <p:sp>
            <p:nvSpPr>
              <p:cNvPr id="52231" name="Freeform 7"/>
              <p:cNvSpPr>
                <a:spLocks/>
              </p:cNvSpPr>
              <p:nvPr/>
            </p:nvSpPr>
            <p:spPr bwMode="hidden">
              <a:xfrm>
                <a:off x="4170" y="2671"/>
                <a:ext cx="1264"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Arial" pitchFamily="34" charset="0"/>
                  <a:cs typeface="+mn-cs"/>
                </a:endParaRPr>
              </a:p>
            </p:txBody>
          </p:sp>
          <p:sp>
            <p:nvSpPr>
              <p:cNvPr id="5223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Arial" pitchFamily="34" charset="0"/>
                  <a:cs typeface="+mn-cs"/>
                </a:endParaRPr>
              </a:p>
            </p:txBody>
          </p:sp>
          <p:sp>
            <p:nvSpPr>
              <p:cNvPr id="6164"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pitchFamily="34" charset="0"/>
                  <a:cs typeface="+mn-cs"/>
                </a:endParaRPr>
              </a:p>
            </p:txBody>
          </p:sp>
          <p:sp>
            <p:nvSpPr>
              <p:cNvPr id="5223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34" charset="0"/>
                  <a:cs typeface="+mn-cs"/>
                </a:endParaRPr>
              </a:p>
            </p:txBody>
          </p:sp>
        </p:grpSp>
        <p:sp>
          <p:nvSpPr>
            <p:cNvPr id="5223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34" charset="0"/>
                <a:cs typeface="+mn-cs"/>
              </a:endParaRPr>
            </a:p>
          </p:txBody>
        </p:sp>
        <p:sp>
          <p:nvSpPr>
            <p:cNvPr id="6160" name="Freeform 12"/>
            <p:cNvSpPr>
              <a:spLocks/>
            </p:cNvSpPr>
            <p:nvPr/>
          </p:nvSpPr>
          <p:spPr bwMode="hidden">
            <a:xfrm>
              <a:off x="0" y="0"/>
              <a:ext cx="5758" cy="1776"/>
            </a:xfrm>
            <a:custGeom>
              <a:avLst/>
              <a:gdLst>
                <a:gd name="T0" fmla="*/ 0 w 5740"/>
                <a:gd name="T1" fmla="*/ 0 h 1906"/>
                <a:gd name="T2" fmla="*/ 0 w 5740"/>
                <a:gd name="T3" fmla="*/ 350 h 1906"/>
                <a:gd name="T4" fmla="*/ 6187 w 5740"/>
                <a:gd name="T5" fmla="*/ 350 h 1906"/>
                <a:gd name="T6" fmla="*/ 6187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pitchFamily="34" charset="0"/>
                <a:cs typeface="+mn-cs"/>
              </a:endParaRPr>
            </a:p>
          </p:txBody>
        </p:sp>
      </p:grpSp>
      <p:sp>
        <p:nvSpPr>
          <p:cNvPr id="5223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145" tIns="45575" rIns="91145" bIns="45575" numCol="1" anchor="ctr" anchorCtr="0" compatLnSpc="1">
            <a:prstTxWarp prst="textNoShape">
              <a:avLst/>
            </a:prstTxWarp>
          </a:bodyPr>
          <a:lstStyle/>
          <a:p>
            <a:pPr lvl="0"/>
            <a:r>
              <a:rPr lang="en-US" smtClean="0"/>
              <a:t>Click to edit Master title style</a:t>
            </a:r>
          </a:p>
        </p:txBody>
      </p:sp>
      <p:sp>
        <p:nvSpPr>
          <p:cNvPr id="52239" name="Rectangle 15"/>
          <p:cNvSpPr>
            <a:spLocks noGrp="1" noChangeArrowheads="1"/>
          </p:cNvSpPr>
          <p:nvPr>
            <p:ph type="body" idx="1"/>
          </p:nvPr>
        </p:nvSpPr>
        <p:spPr bwMode="auto">
          <a:xfrm>
            <a:off x="457200" y="1600206"/>
            <a:ext cx="8229600" cy="4525963"/>
          </a:xfrm>
          <a:prstGeom prst="rect">
            <a:avLst/>
          </a:prstGeom>
          <a:noFill/>
          <a:ln w="9525">
            <a:noFill/>
            <a:miter lim="800000"/>
            <a:headEnd/>
            <a:tailEnd/>
          </a:ln>
          <a:effectLst/>
        </p:spPr>
        <p:txBody>
          <a:bodyPr vert="horz" wrap="square" lIns="91145" tIns="45575" rIns="91145" bIns="4557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grpSp>
        <p:nvGrpSpPr>
          <p:cNvPr id="6151" name="Group 16"/>
          <p:cNvGrpSpPr>
            <a:grpSpLocks/>
          </p:cNvGrpSpPr>
          <p:nvPr userDrawn="1"/>
        </p:nvGrpSpPr>
        <p:grpSpPr bwMode="auto">
          <a:xfrm>
            <a:off x="0" y="5710266"/>
            <a:ext cx="9144000" cy="1106487"/>
            <a:chOff x="0" y="3552"/>
            <a:chExt cx="5760" cy="768"/>
          </a:xfrm>
        </p:grpSpPr>
        <p:pic>
          <p:nvPicPr>
            <p:cNvPr id="6153" name="Picture 17" descr="iitmlogo"/>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3583"/>
              <a:ext cx="737" cy="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4" name="Freeform 18"/>
            <p:cNvSpPr>
              <a:spLocks/>
            </p:cNvSpPr>
            <p:nvPr userDrawn="1"/>
          </p:nvSpPr>
          <p:spPr bwMode="auto">
            <a:xfrm>
              <a:off x="720" y="3552"/>
              <a:ext cx="5040" cy="624"/>
            </a:xfrm>
            <a:custGeom>
              <a:avLst/>
              <a:gdLst>
                <a:gd name="T0" fmla="*/ 0 w 5040"/>
                <a:gd name="T1" fmla="*/ 384 h 624"/>
                <a:gd name="T2" fmla="*/ 3840 w 5040"/>
                <a:gd name="T3" fmla="*/ 384 h 624"/>
                <a:gd name="T4" fmla="*/ 3888 w 5040"/>
                <a:gd name="T5" fmla="*/ 192 h 624"/>
                <a:gd name="T6" fmla="*/ 3936 w 5040"/>
                <a:gd name="T7" fmla="*/ 384 h 624"/>
                <a:gd name="T8" fmla="*/ 3984 w 5040"/>
                <a:gd name="T9" fmla="*/ 192 h 624"/>
                <a:gd name="T10" fmla="*/ 4080 w 5040"/>
                <a:gd name="T11" fmla="*/ 624 h 624"/>
                <a:gd name="T12" fmla="*/ 4128 w 5040"/>
                <a:gd name="T13" fmla="*/ 0 h 624"/>
                <a:gd name="T14" fmla="*/ 4176 w 5040"/>
                <a:gd name="T15" fmla="*/ 624 h 624"/>
                <a:gd name="T16" fmla="*/ 4224 w 5040"/>
                <a:gd name="T17" fmla="*/ 192 h 624"/>
                <a:gd name="T18" fmla="*/ 4272 w 5040"/>
                <a:gd name="T19" fmla="*/ 384 h 624"/>
                <a:gd name="T20" fmla="*/ 4272 w 5040"/>
                <a:gd name="T21" fmla="*/ 192 h 624"/>
                <a:gd name="T22" fmla="*/ 4320 w 5040"/>
                <a:gd name="T23" fmla="*/ 384 h 624"/>
                <a:gd name="T24" fmla="*/ 5040 w 5040"/>
                <a:gd name="T25" fmla="*/ 384 h 6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040" h="624">
                  <a:moveTo>
                    <a:pt x="0" y="384"/>
                  </a:moveTo>
                  <a:lnTo>
                    <a:pt x="3840" y="384"/>
                  </a:lnTo>
                  <a:lnTo>
                    <a:pt x="3888" y="192"/>
                  </a:lnTo>
                  <a:lnTo>
                    <a:pt x="3936" y="384"/>
                  </a:lnTo>
                  <a:lnTo>
                    <a:pt x="3984" y="192"/>
                  </a:lnTo>
                  <a:lnTo>
                    <a:pt x="4080" y="624"/>
                  </a:lnTo>
                  <a:lnTo>
                    <a:pt x="4128" y="0"/>
                  </a:lnTo>
                  <a:lnTo>
                    <a:pt x="4176" y="624"/>
                  </a:lnTo>
                  <a:lnTo>
                    <a:pt x="4224" y="192"/>
                  </a:lnTo>
                  <a:lnTo>
                    <a:pt x="4272" y="384"/>
                  </a:lnTo>
                  <a:lnTo>
                    <a:pt x="4272" y="192"/>
                  </a:lnTo>
                  <a:lnTo>
                    <a:pt x="4320" y="384"/>
                  </a:lnTo>
                  <a:lnTo>
                    <a:pt x="5040" y="384"/>
                  </a:lnTo>
                </a:path>
              </a:pathLst>
            </a:custGeom>
            <a:noFill/>
            <a:ln w="28575" cmpd="sng">
              <a:solidFill>
                <a:srgbClr val="FFFF66"/>
              </a:solidFill>
              <a:round/>
              <a:headEnd/>
              <a:tailEnd/>
            </a:ln>
            <a:extLst>
              <a:ext uri="{909E8E84-426E-40DD-AFC4-6F175D3DCCD1}">
                <a14:hiddenFill xmlns:a14="http://schemas.microsoft.com/office/drawing/2010/main">
                  <a:solidFill>
                    <a:srgbClr val="FFFFFF"/>
                  </a:solidFill>
                </a14:hiddenFill>
              </a:ext>
            </a:extLst>
          </p:spPr>
          <p:txBody>
            <a:bodyPr wrap="none"/>
            <a:lstStyle/>
            <a:p>
              <a:endParaRPr lang="en-US">
                <a:solidFill>
                  <a:srgbClr val="FFFFFF"/>
                </a:solidFill>
                <a:latin typeface="Arial" pitchFamily="34" charset="0"/>
                <a:cs typeface="+mn-cs"/>
              </a:endParaRPr>
            </a:p>
          </p:txBody>
        </p:sp>
        <p:sp>
          <p:nvSpPr>
            <p:cNvPr id="6155" name="Line 19"/>
            <p:cNvSpPr>
              <a:spLocks noChangeShapeType="1"/>
            </p:cNvSpPr>
            <p:nvPr userDrawn="1"/>
          </p:nvSpPr>
          <p:spPr bwMode="auto">
            <a:xfrm>
              <a:off x="4752" y="3665"/>
              <a:ext cx="576" cy="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wrap="none"/>
            <a:lstStyle/>
            <a:p>
              <a:endParaRPr lang="en-US">
                <a:solidFill>
                  <a:srgbClr val="FFFFFF"/>
                </a:solidFill>
                <a:latin typeface="Arial" pitchFamily="34" charset="0"/>
                <a:cs typeface="+mn-cs"/>
              </a:endParaRPr>
            </a:p>
          </p:txBody>
        </p:sp>
        <p:sp>
          <p:nvSpPr>
            <p:cNvPr id="6156" name="Oval 20"/>
            <p:cNvSpPr>
              <a:spLocks noChangeArrowheads="1"/>
            </p:cNvSpPr>
            <p:nvPr userDrawn="1"/>
          </p:nvSpPr>
          <p:spPr bwMode="auto">
            <a:xfrm>
              <a:off x="4580" y="3648"/>
              <a:ext cx="48" cy="48"/>
            </a:xfrm>
            <a:prstGeom prst="ellipse">
              <a:avLst/>
            </a:prstGeom>
            <a:solidFill>
              <a:srgbClr val="00FF00"/>
            </a:solidFill>
            <a:ln w="9525">
              <a:solidFill>
                <a:srgbClr val="00FF00"/>
              </a:solidFill>
              <a:round/>
              <a:headEnd/>
              <a:tailEnd/>
            </a:ln>
          </p:spPr>
          <p:txBody>
            <a:bodyPr wrap="none" anchor="ctr"/>
            <a:lstStyle/>
            <a:p>
              <a:endParaRPr lang="en-US">
                <a:solidFill>
                  <a:srgbClr val="FFFFFF"/>
                </a:solidFill>
                <a:latin typeface="Arial" pitchFamily="34" charset="0"/>
                <a:cs typeface="+mn-cs"/>
              </a:endParaRPr>
            </a:p>
          </p:txBody>
        </p:sp>
        <p:sp>
          <p:nvSpPr>
            <p:cNvPr id="6157" name="Oval 21"/>
            <p:cNvSpPr>
              <a:spLocks noChangeArrowheads="1"/>
            </p:cNvSpPr>
            <p:nvPr userDrawn="1"/>
          </p:nvSpPr>
          <p:spPr bwMode="auto">
            <a:xfrm>
              <a:off x="4676" y="3648"/>
              <a:ext cx="48" cy="48"/>
            </a:xfrm>
            <a:prstGeom prst="ellipse">
              <a:avLst/>
            </a:prstGeom>
            <a:solidFill>
              <a:srgbClr val="FF9900"/>
            </a:solidFill>
            <a:ln w="9525">
              <a:solidFill>
                <a:srgbClr val="FF9900"/>
              </a:solidFill>
              <a:round/>
              <a:headEnd/>
              <a:tailEnd/>
            </a:ln>
          </p:spPr>
          <p:txBody>
            <a:bodyPr wrap="none" anchor="ctr"/>
            <a:lstStyle/>
            <a:p>
              <a:endParaRPr lang="en-US">
                <a:solidFill>
                  <a:srgbClr val="FFFFFF"/>
                </a:solidFill>
                <a:latin typeface="Arial" pitchFamily="34" charset="0"/>
                <a:cs typeface="+mn-cs"/>
              </a:endParaRPr>
            </a:p>
          </p:txBody>
        </p:sp>
      </p:grpSp>
      <p:sp>
        <p:nvSpPr>
          <p:cNvPr id="52246" name="Rectangle 22"/>
          <p:cNvSpPr>
            <a:spLocks noGrp="1" noChangeArrowheads="1"/>
          </p:cNvSpPr>
          <p:nvPr>
            <p:ph type="ftr" sz="quarter" idx="3"/>
          </p:nvPr>
        </p:nvSpPr>
        <p:spPr bwMode="auto">
          <a:xfrm>
            <a:off x="1254126" y="6251575"/>
            <a:ext cx="5945188" cy="357188"/>
          </a:xfrm>
          <a:prstGeom prst="rect">
            <a:avLst/>
          </a:prstGeom>
          <a:noFill/>
          <a:ln w="9525">
            <a:noFill/>
            <a:miter lim="800000"/>
            <a:headEnd/>
            <a:tailEnd/>
          </a:ln>
          <a:effectLst/>
        </p:spPr>
        <p:txBody>
          <a:bodyPr vert="horz" wrap="square" lIns="91145" tIns="45575" rIns="91145" bIns="45575" numCol="1" anchor="b" anchorCtr="0" compatLnSpc="1">
            <a:prstTxWarp prst="textNoShape">
              <a:avLst/>
            </a:prstTxWarp>
          </a:bodyPr>
          <a:lstStyle>
            <a:lvl1pPr algn="ctr">
              <a:lnSpc>
                <a:spcPct val="100000"/>
              </a:lnSpc>
              <a:spcBef>
                <a:spcPct val="0"/>
              </a:spcBef>
              <a:buSzTx/>
              <a:defRPr sz="1100" b="1">
                <a:solidFill>
                  <a:srgbClr val="FFFFFF"/>
                </a:solidFill>
                <a:effectLst/>
                <a:latin typeface="Arial" pitchFamily="34" charset="0"/>
              </a:defRPr>
            </a:lvl1pPr>
          </a:lstStyle>
          <a:p>
            <a:pPr>
              <a:defRPr/>
            </a:pPr>
            <a:r>
              <a:rPr lang="en-US">
                <a:cs typeface="+mn-cs"/>
              </a:rPr>
              <a:t>IMS Extremes Workshop, New Delhi, 19 April, 2007</a:t>
            </a:r>
          </a:p>
        </p:txBody>
      </p:sp>
    </p:spTree>
    <p:extLst>
      <p:ext uri="{BB962C8B-B14F-4D97-AF65-F5344CB8AC3E}">
        <p14:creationId xmlns:p14="http://schemas.microsoft.com/office/powerpoint/2010/main" val="3394253652"/>
      </p:ext>
    </p:extLst>
  </p:cSld>
  <p:clrMap bg1="dk2" tx1="lt1" bg2="dk1" tx2="lt2" accent1="accent1" accent2="accent2" accent3="accent3" accent4="accent4" accent5="accent5" accent6="accent6" hlink="hlink" folHlink="folHlink"/>
  <p:sldLayoutIdLst>
    <p:sldLayoutId id="2147484858" r:id="rId1"/>
    <p:sldLayoutId id="2147484859" r:id="rId2"/>
    <p:sldLayoutId id="2147484860" r:id="rId3"/>
    <p:sldLayoutId id="2147484861" r:id="rId4"/>
    <p:sldLayoutId id="2147484862" r:id="rId5"/>
    <p:sldLayoutId id="2147484863" r:id="rId6"/>
    <p:sldLayoutId id="2147484864" r:id="rId7"/>
    <p:sldLayoutId id="2147484865" r:id="rId8"/>
    <p:sldLayoutId id="2147484866" r:id="rId9"/>
    <p:sldLayoutId id="2147484867" r:id="rId10"/>
    <p:sldLayoutId id="2147484868" r:id="rId11"/>
    <p:sldLayoutId id="2147484869" r:id="rId12"/>
    <p:sldLayoutId id="2147484870" r:id="rId13"/>
  </p:sldLayoutIdLst>
  <p:timing>
    <p:tnLst>
      <p:par>
        <p:cTn id="1" dur="indefinite" restart="never" nodeType="tmRoot"/>
      </p:par>
    </p:tnLst>
  </p:timing>
  <p:hf sldNum="0" hdr="0" dt="0"/>
  <p:txStyles>
    <p:titleStyle>
      <a:lvl1pPr algn="ctr" defTabSz="906463"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defTabSz="906463"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defTabSz="906463"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defTabSz="906463"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defTabSz="906463"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13780" algn="ctr" defTabSz="912330"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827561" algn="ctr" defTabSz="912330"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241344" algn="ctr" defTabSz="912330"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655124" algn="ctr" defTabSz="912330"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36550" indent="-336550" algn="l" defTabSz="906463"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38188" indent="-280988" algn="l" defTabSz="906463"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36650" indent="-223838" algn="l" defTabSz="906463"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592263" indent="-223838" algn="l" defTabSz="906463"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49463" indent="-223838" algn="l" defTabSz="906463"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466884" indent="-228441" algn="l" defTabSz="912330"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880666" indent="-228441" algn="l" defTabSz="912330"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294444" indent="-228441" algn="l" defTabSz="912330"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708228" indent="-228441" algn="l" defTabSz="912330"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827561" rtl="0" eaLnBrk="1" latinLnBrk="0" hangingPunct="1">
        <a:defRPr sz="1600" kern="1200">
          <a:solidFill>
            <a:schemeClr val="tx1"/>
          </a:solidFill>
          <a:latin typeface="+mn-lt"/>
          <a:ea typeface="+mn-ea"/>
          <a:cs typeface="+mn-cs"/>
        </a:defRPr>
      </a:lvl1pPr>
      <a:lvl2pPr marL="413780" algn="l" defTabSz="827561" rtl="0" eaLnBrk="1" latinLnBrk="0" hangingPunct="1">
        <a:defRPr sz="1600" kern="1200">
          <a:solidFill>
            <a:schemeClr val="tx1"/>
          </a:solidFill>
          <a:latin typeface="+mn-lt"/>
          <a:ea typeface="+mn-ea"/>
          <a:cs typeface="+mn-cs"/>
        </a:defRPr>
      </a:lvl2pPr>
      <a:lvl3pPr marL="827561" algn="l" defTabSz="827561" rtl="0" eaLnBrk="1" latinLnBrk="0" hangingPunct="1">
        <a:defRPr sz="1600" kern="1200">
          <a:solidFill>
            <a:schemeClr val="tx1"/>
          </a:solidFill>
          <a:latin typeface="+mn-lt"/>
          <a:ea typeface="+mn-ea"/>
          <a:cs typeface="+mn-cs"/>
        </a:defRPr>
      </a:lvl3pPr>
      <a:lvl4pPr marL="1241344" algn="l" defTabSz="827561" rtl="0" eaLnBrk="1" latinLnBrk="0" hangingPunct="1">
        <a:defRPr sz="1600" kern="1200">
          <a:solidFill>
            <a:schemeClr val="tx1"/>
          </a:solidFill>
          <a:latin typeface="+mn-lt"/>
          <a:ea typeface="+mn-ea"/>
          <a:cs typeface="+mn-cs"/>
        </a:defRPr>
      </a:lvl4pPr>
      <a:lvl5pPr marL="1655124" algn="l" defTabSz="827561" rtl="0" eaLnBrk="1" latinLnBrk="0" hangingPunct="1">
        <a:defRPr sz="1600" kern="1200">
          <a:solidFill>
            <a:schemeClr val="tx1"/>
          </a:solidFill>
          <a:latin typeface="+mn-lt"/>
          <a:ea typeface="+mn-ea"/>
          <a:cs typeface="+mn-cs"/>
        </a:defRPr>
      </a:lvl5pPr>
      <a:lvl6pPr marL="2068906" algn="l" defTabSz="827561" rtl="0" eaLnBrk="1" latinLnBrk="0" hangingPunct="1">
        <a:defRPr sz="1600" kern="1200">
          <a:solidFill>
            <a:schemeClr val="tx1"/>
          </a:solidFill>
          <a:latin typeface="+mn-lt"/>
          <a:ea typeface="+mn-ea"/>
          <a:cs typeface="+mn-cs"/>
        </a:defRPr>
      </a:lvl6pPr>
      <a:lvl7pPr marL="2482688" algn="l" defTabSz="827561" rtl="0" eaLnBrk="1" latinLnBrk="0" hangingPunct="1">
        <a:defRPr sz="1600" kern="1200">
          <a:solidFill>
            <a:schemeClr val="tx1"/>
          </a:solidFill>
          <a:latin typeface="+mn-lt"/>
          <a:ea typeface="+mn-ea"/>
          <a:cs typeface="+mn-cs"/>
        </a:defRPr>
      </a:lvl7pPr>
      <a:lvl8pPr marL="2896468" algn="l" defTabSz="827561" rtl="0" eaLnBrk="1" latinLnBrk="0" hangingPunct="1">
        <a:defRPr sz="1600" kern="1200">
          <a:solidFill>
            <a:schemeClr val="tx1"/>
          </a:solidFill>
          <a:latin typeface="+mn-lt"/>
          <a:ea typeface="+mn-ea"/>
          <a:cs typeface="+mn-cs"/>
        </a:defRPr>
      </a:lvl8pPr>
      <a:lvl9pPr marL="3310252" algn="l" defTabSz="827561" rtl="0" eaLnBrk="1" latinLnBrk="0" hangingPunct="1">
        <a:defRPr sz="16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628650" y="365129"/>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28650" y="6356378"/>
            <a:ext cx="2057400" cy="365125"/>
          </a:xfrm>
          <a:prstGeom prst="rect">
            <a:avLst/>
          </a:prstGeom>
        </p:spPr>
        <p:txBody>
          <a:bodyPr vert="horz" lIns="91440" tIns="45720" rIns="91440" bIns="45720" rtlCol="0" anchor="ctr"/>
          <a:lstStyle>
            <a:lvl1pPr algn="l">
              <a:defRPr sz="1200">
                <a:solidFill>
                  <a:prstClr val="black">
                    <a:tint val="75000"/>
                  </a:prstClr>
                </a:solidFill>
                <a:latin typeface="Arial" charset="0"/>
                <a:cs typeface="+mn-cs"/>
              </a:defRPr>
            </a:lvl1pPr>
          </a:lstStyle>
          <a:p>
            <a:pPr>
              <a:defRPr/>
            </a:pPr>
            <a:fld id="{CF7E3C3B-DE69-47E9-B8DE-69E58B2C6E30}" type="datetimeFigureOut">
              <a:rPr lang="en-US"/>
              <a:pPr>
                <a:defRPr/>
              </a:pPr>
              <a:t>5/15/2019</a:t>
            </a:fld>
            <a:endParaRPr lang="en-US"/>
          </a:p>
        </p:txBody>
      </p:sp>
      <p:sp>
        <p:nvSpPr>
          <p:cNvPr id="5" name="Footer Placeholder 4"/>
          <p:cNvSpPr>
            <a:spLocks noGrp="1"/>
          </p:cNvSpPr>
          <p:nvPr>
            <p:ph type="ftr" sz="quarter" idx="3"/>
          </p:nvPr>
        </p:nvSpPr>
        <p:spPr>
          <a:xfrm>
            <a:off x="3028950" y="6356378"/>
            <a:ext cx="3086100" cy="365125"/>
          </a:xfrm>
          <a:prstGeom prst="rect">
            <a:avLst/>
          </a:prstGeom>
        </p:spPr>
        <p:txBody>
          <a:bodyPr vert="horz" lIns="91440" tIns="45720" rIns="91440" bIns="45720" rtlCol="0" anchor="ctr"/>
          <a:lstStyle>
            <a:lvl1pPr algn="ctr">
              <a:defRPr sz="1200">
                <a:solidFill>
                  <a:prstClr val="black">
                    <a:tint val="75000"/>
                  </a:prstClr>
                </a:solidFill>
                <a:latin typeface="Arial" charset="0"/>
                <a:cs typeface="+mn-cs"/>
              </a:defRPr>
            </a:lvl1pPr>
          </a:lstStyle>
          <a:p>
            <a:pPr>
              <a:defRPr/>
            </a:pPr>
            <a:endParaRPr lang="en-US"/>
          </a:p>
        </p:txBody>
      </p:sp>
      <p:sp>
        <p:nvSpPr>
          <p:cNvPr id="6" name="Slide Number Placeholder 5"/>
          <p:cNvSpPr>
            <a:spLocks noGrp="1"/>
          </p:cNvSpPr>
          <p:nvPr>
            <p:ph type="sldNum" sz="quarter" idx="4"/>
          </p:nvPr>
        </p:nvSpPr>
        <p:spPr>
          <a:xfrm>
            <a:off x="6457950" y="6356378"/>
            <a:ext cx="2057400" cy="365125"/>
          </a:xfrm>
          <a:prstGeom prst="rect">
            <a:avLst/>
          </a:prstGeom>
        </p:spPr>
        <p:txBody>
          <a:bodyPr vert="horz" lIns="91440" tIns="45720" rIns="91440" bIns="45720" rtlCol="0" anchor="ctr"/>
          <a:lstStyle>
            <a:lvl1pPr algn="r">
              <a:defRPr sz="1200">
                <a:solidFill>
                  <a:prstClr val="black">
                    <a:tint val="75000"/>
                  </a:prstClr>
                </a:solidFill>
                <a:latin typeface="Arial" charset="0"/>
                <a:cs typeface="+mn-cs"/>
              </a:defRPr>
            </a:lvl1pPr>
          </a:lstStyle>
          <a:p>
            <a:pPr>
              <a:defRPr/>
            </a:pPr>
            <a:fld id="{22148FD4-6885-42DC-9A26-08C2DA83AD40}" type="slidenum">
              <a:rPr lang="en-US"/>
              <a:pPr>
                <a:defRPr/>
              </a:pPr>
              <a:t>‹#›</a:t>
            </a:fld>
            <a:endParaRPr lang="en-US"/>
          </a:p>
        </p:txBody>
      </p:sp>
    </p:spTree>
    <p:extLst>
      <p:ext uri="{BB962C8B-B14F-4D97-AF65-F5344CB8AC3E}">
        <p14:creationId xmlns:p14="http://schemas.microsoft.com/office/powerpoint/2010/main" val="948024701"/>
      </p:ext>
    </p:extLst>
  </p:cSld>
  <p:clrMap bg1="lt1" tx1="dk1" bg2="lt2" tx2="dk2" accent1="accent1" accent2="accent2" accent3="accent3" accent4="accent4" accent5="accent5" accent6="accent6" hlink="hlink" folHlink="folHlink"/>
  <p:sldLayoutIdLst>
    <p:sldLayoutId id="2147484872" r:id="rId1"/>
    <p:sldLayoutId id="2147484873" r:id="rId2"/>
    <p:sldLayoutId id="2147484874" r:id="rId3"/>
    <p:sldLayoutId id="2147484875" r:id="rId4"/>
    <p:sldLayoutId id="2147484876" r:id="rId5"/>
    <p:sldLayoutId id="2147484877" r:id="rId6"/>
    <p:sldLayoutId id="2147484878" r:id="rId7"/>
    <p:sldLayoutId id="2147484879" r:id="rId8"/>
    <p:sldLayoutId id="2147484880" r:id="rId9"/>
    <p:sldLayoutId id="2147484881" r:id="rId10"/>
    <p:sldLayoutId id="2147484882"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Freeform 1"/>
          <p:cNvSpPr>
            <a:spLocks noChangeArrowheads="1"/>
          </p:cNvSpPr>
          <p:nvPr/>
        </p:nvSpPr>
        <p:spPr bwMode="auto">
          <a:xfrm>
            <a:off x="-9525" y="-7938"/>
            <a:ext cx="9163050" cy="1041401"/>
          </a:xfrm>
          <a:custGeom>
            <a:avLst/>
            <a:gdLst>
              <a:gd name="T0" fmla="*/ 2147483647 w 5772"/>
              <a:gd name="T1" fmla="*/ 2147483647 h 656"/>
              <a:gd name="T2" fmla="*/ 2147483647 w 5772"/>
              <a:gd name="T3" fmla="*/ 0 h 656"/>
              <a:gd name="T4" fmla="*/ 2147483647 w 5772"/>
              <a:gd name="T5" fmla="*/ 2147483647 h 656"/>
              <a:gd name="T6" fmla="*/ 2147483647 w 5772"/>
              <a:gd name="T7" fmla="*/ 2147483647 h 656"/>
              <a:gd name="T8" fmla="*/ 2147483647 w 5772"/>
              <a:gd name="T9" fmla="*/ 2147483647 h 656"/>
              <a:gd name="T10" fmla="*/ 2147483647 w 5772"/>
              <a:gd name="T11" fmla="*/ 2147483647 h 656"/>
              <a:gd name="T12" fmla="*/ 2147483647 w 5772"/>
              <a:gd name="T13" fmla="*/ 2147483647 h 656"/>
              <a:gd name="T14" fmla="*/ 0 w 5772"/>
              <a:gd name="T15" fmla="*/ 2147483647 h 656"/>
              <a:gd name="T16" fmla="*/ 2147483647 w 5772"/>
              <a:gd name="T17" fmla="*/ 2147483647 h 6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72"/>
              <a:gd name="T28" fmla="*/ 0 h 656"/>
              <a:gd name="T29" fmla="*/ 5772 w 5772"/>
              <a:gd name="T30" fmla="*/ 656 h 6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rotWithShape="0">
            <a:gsLst>
              <a:gs pos="0">
                <a:srgbClr val="0079AF">
                  <a:alpha val="46999"/>
                </a:srgbClr>
              </a:gs>
              <a:gs pos="100000">
                <a:srgbClr val="00EBF8">
                  <a:alpha val="56998"/>
                </a:srgbClr>
              </a:gs>
            </a:gsLst>
            <a:lin ang="5400000" scaled="1"/>
          </a:gra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solidFill>
                <a:srgbClr val="000000"/>
              </a:solidFill>
              <a:latin typeface="Arial" pitchFamily="34" charset="0"/>
            </a:endParaRPr>
          </a:p>
        </p:txBody>
      </p:sp>
      <p:sp>
        <p:nvSpPr>
          <p:cNvPr id="8195" name="Freeform 2"/>
          <p:cNvSpPr>
            <a:spLocks noChangeArrowheads="1"/>
          </p:cNvSpPr>
          <p:nvPr/>
        </p:nvSpPr>
        <p:spPr bwMode="auto">
          <a:xfrm>
            <a:off x="4381500" y="-7938"/>
            <a:ext cx="4762500" cy="638176"/>
          </a:xfrm>
          <a:custGeom>
            <a:avLst/>
            <a:gdLst>
              <a:gd name="T0" fmla="*/ 0 w 3000"/>
              <a:gd name="T1" fmla="*/ 0 h 595"/>
              <a:gd name="T2" fmla="*/ 2147483647 w 3000"/>
              <a:gd name="T3" fmla="*/ 2147483647 h 595"/>
              <a:gd name="T4" fmla="*/ 2147483647 w 3000"/>
              <a:gd name="T5" fmla="*/ 2147483647 h 595"/>
              <a:gd name="T6" fmla="*/ 2147483647 w 3000"/>
              <a:gd name="T7" fmla="*/ 2147483647 h 595"/>
              <a:gd name="T8" fmla="*/ 0 w 3000"/>
              <a:gd name="T9" fmla="*/ 0 h 595"/>
              <a:gd name="T10" fmla="*/ 0 60000 65536"/>
              <a:gd name="T11" fmla="*/ 0 60000 65536"/>
              <a:gd name="T12" fmla="*/ 0 60000 65536"/>
              <a:gd name="T13" fmla="*/ 0 60000 65536"/>
              <a:gd name="T14" fmla="*/ 0 60000 65536"/>
              <a:gd name="T15" fmla="*/ 0 w 3000"/>
              <a:gd name="T16" fmla="*/ 0 h 595"/>
              <a:gd name="T17" fmla="*/ 3000 w 3000"/>
              <a:gd name="T18" fmla="*/ 595 h 595"/>
            </a:gdLst>
            <a:ahLst/>
            <a:cxnLst>
              <a:cxn ang="T10">
                <a:pos x="T0" y="T1"/>
              </a:cxn>
              <a:cxn ang="T11">
                <a:pos x="T2" y="T3"/>
              </a:cxn>
              <a:cxn ang="T12">
                <a:pos x="T4" y="T5"/>
              </a:cxn>
              <a:cxn ang="T13">
                <a:pos x="T6" y="T7"/>
              </a:cxn>
              <a:cxn ang="T14">
                <a:pos x="T8" y="T9"/>
              </a:cxn>
            </a:cxnLst>
            <a:rect l="T15" t="T16" r="T17" b="T18"/>
            <a:pathLst>
              <a:path w="3000" h="595">
                <a:moveTo>
                  <a:pt x="0" y="0"/>
                </a:moveTo>
                <a:cubicBezTo>
                  <a:pt x="174" y="102"/>
                  <a:pt x="1168" y="533"/>
                  <a:pt x="1668" y="564"/>
                </a:cubicBezTo>
                <a:cubicBezTo>
                  <a:pt x="2168" y="595"/>
                  <a:pt x="2778" y="279"/>
                  <a:pt x="3000" y="186"/>
                </a:cubicBezTo>
                <a:lnTo>
                  <a:pt x="3000" y="6"/>
                </a:lnTo>
                <a:lnTo>
                  <a:pt x="0" y="0"/>
                </a:lnTo>
                <a:close/>
              </a:path>
            </a:pathLst>
          </a:custGeom>
          <a:gradFill rotWithShape="0">
            <a:gsLst>
              <a:gs pos="0">
                <a:srgbClr val="00ADB6">
                  <a:alpha val="46999"/>
                </a:srgbClr>
              </a:gs>
              <a:gs pos="100000">
                <a:srgbClr val="009BE5">
                  <a:alpha val="31998"/>
                </a:srgbClr>
              </a:gs>
            </a:gsLst>
            <a:lin ang="5400000" scaled="1"/>
          </a:gra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solidFill>
                <a:srgbClr val="000000"/>
              </a:solidFill>
              <a:latin typeface="Arial" pitchFamily="34" charset="0"/>
            </a:endParaRPr>
          </a:p>
        </p:txBody>
      </p:sp>
      <p:grpSp>
        <p:nvGrpSpPr>
          <p:cNvPr id="8196" name="Group 3"/>
          <p:cNvGrpSpPr>
            <a:grpSpLocks/>
          </p:cNvGrpSpPr>
          <p:nvPr/>
        </p:nvGrpSpPr>
        <p:grpSpPr bwMode="auto">
          <a:xfrm>
            <a:off x="-19050" y="203228"/>
            <a:ext cx="9177338" cy="644525"/>
            <a:chOff x="-12" y="128"/>
            <a:chExt cx="5781" cy="406"/>
          </a:xfrm>
        </p:grpSpPr>
        <p:grpSp>
          <p:nvGrpSpPr>
            <p:cNvPr id="8202" name="Group 4"/>
            <p:cNvGrpSpPr>
              <a:grpSpLocks/>
            </p:cNvGrpSpPr>
            <p:nvPr/>
          </p:nvGrpSpPr>
          <p:grpSpPr bwMode="auto">
            <a:xfrm>
              <a:off x="-12" y="128"/>
              <a:ext cx="5766" cy="406"/>
              <a:chOff x="-12" y="128"/>
              <a:chExt cx="5766" cy="406"/>
            </a:xfrm>
          </p:grpSpPr>
          <p:pic>
            <p:nvPicPr>
              <p:cNvPr id="8206"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 y="128"/>
                <a:ext cx="5752" cy="4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71" name="Text Box 6"/>
              <p:cNvSpPr txBox="1">
                <a:spLocks noChangeArrowheads="1"/>
              </p:cNvSpPr>
              <p:nvPr/>
            </p:nvSpPr>
            <p:spPr bwMode="auto">
              <a:xfrm rot="-180000">
                <a:off x="-12" y="302"/>
                <a:ext cx="0"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eaLnBrk="0" hangingPunct="0">
                  <a:defRPr>
                    <a:solidFill>
                      <a:schemeClr val="tx1"/>
                    </a:solidFill>
                    <a:latin typeface="Arial" pitchFamily="34" charset="0"/>
                  </a:defRPr>
                </a:lvl1pPr>
                <a:lvl2pPr marL="742950" indent="-285750" defTabSz="449263" eaLnBrk="0" hangingPunct="0">
                  <a:defRPr>
                    <a:solidFill>
                      <a:schemeClr val="tx1"/>
                    </a:solidFill>
                    <a:latin typeface="Arial" pitchFamily="34" charset="0"/>
                  </a:defRPr>
                </a:lvl2pPr>
                <a:lvl3pPr marL="1143000" indent="-228600" defTabSz="449263" eaLnBrk="0" hangingPunct="0">
                  <a:defRPr>
                    <a:solidFill>
                      <a:schemeClr val="tx1"/>
                    </a:solidFill>
                    <a:latin typeface="Arial" pitchFamily="34" charset="0"/>
                  </a:defRPr>
                </a:lvl3pPr>
                <a:lvl4pPr marL="1600200" indent="-228600" defTabSz="449263" eaLnBrk="0" hangingPunct="0">
                  <a:defRPr>
                    <a:solidFill>
                      <a:schemeClr val="tx1"/>
                    </a:solidFill>
                    <a:latin typeface="Arial" pitchFamily="34" charset="0"/>
                  </a:defRPr>
                </a:lvl4pPr>
                <a:lvl5pPr marL="2057400" indent="-228600" defTabSz="449263" eaLnBrk="0" hangingPunct="0">
                  <a:defRPr>
                    <a:solidFill>
                      <a:schemeClr val="tx1"/>
                    </a:solidFill>
                    <a:latin typeface="Arial" pitchFamily="34" charset="0"/>
                  </a:defRPr>
                </a:lvl5pPr>
                <a:lvl6pPr marL="2514600" indent="-228600" defTabSz="449263" eaLnBrk="0" fontAlgn="base" hangingPunct="0">
                  <a:spcBef>
                    <a:spcPct val="0"/>
                  </a:spcBef>
                  <a:spcAft>
                    <a:spcPct val="0"/>
                  </a:spcAft>
                  <a:defRPr>
                    <a:solidFill>
                      <a:schemeClr val="tx1"/>
                    </a:solidFill>
                    <a:latin typeface="Arial" pitchFamily="34" charset="0"/>
                  </a:defRPr>
                </a:lvl6pPr>
                <a:lvl7pPr marL="2971800" indent="-228600" defTabSz="449263" eaLnBrk="0" fontAlgn="base" hangingPunct="0">
                  <a:spcBef>
                    <a:spcPct val="0"/>
                  </a:spcBef>
                  <a:spcAft>
                    <a:spcPct val="0"/>
                  </a:spcAft>
                  <a:defRPr>
                    <a:solidFill>
                      <a:schemeClr val="tx1"/>
                    </a:solidFill>
                    <a:latin typeface="Arial" pitchFamily="34" charset="0"/>
                  </a:defRPr>
                </a:lvl7pPr>
                <a:lvl8pPr marL="3429000" indent="-228600" defTabSz="449263" eaLnBrk="0" fontAlgn="base" hangingPunct="0">
                  <a:spcBef>
                    <a:spcPct val="0"/>
                  </a:spcBef>
                  <a:spcAft>
                    <a:spcPct val="0"/>
                  </a:spcAft>
                  <a:defRPr>
                    <a:solidFill>
                      <a:schemeClr val="tx1"/>
                    </a:solidFill>
                    <a:latin typeface="Arial" pitchFamily="34" charset="0"/>
                  </a:defRPr>
                </a:lvl8pPr>
                <a:lvl9pPr marL="3886200" indent="-228600" defTabSz="449263" eaLnBrk="0" fontAlgn="base" hangingPunct="0">
                  <a:spcBef>
                    <a:spcPct val="0"/>
                  </a:spcBef>
                  <a:spcAft>
                    <a:spcPct val="0"/>
                  </a:spcAft>
                  <a:defRPr>
                    <a:solidFill>
                      <a:schemeClr val="tx1"/>
                    </a:solidFill>
                    <a:latin typeface="Arial" pitchFamily="34" charset="0"/>
                  </a:defRPr>
                </a:lvl9pPr>
              </a:lstStyle>
              <a:p>
                <a:pPr eaLnBrk="1" hangingPunct="1">
                  <a:buClr>
                    <a:srgbClr val="000000"/>
                  </a:buClr>
                  <a:buSzPct val="100000"/>
                  <a:buFont typeface="Times New Roman" pitchFamily="18" charset="0"/>
                  <a:buNone/>
                  <a:defRPr/>
                </a:pPr>
                <a:endParaRPr lang="en-US" altLang="en-US" smtClean="0">
                  <a:solidFill>
                    <a:srgbClr val="FFFFFF"/>
                  </a:solidFill>
                </a:endParaRPr>
              </a:p>
            </p:txBody>
          </p:sp>
        </p:grpSp>
        <p:grpSp>
          <p:nvGrpSpPr>
            <p:cNvPr id="8203" name="Group 7"/>
            <p:cNvGrpSpPr>
              <a:grpSpLocks/>
            </p:cNvGrpSpPr>
            <p:nvPr/>
          </p:nvGrpSpPr>
          <p:grpSpPr bwMode="auto">
            <a:xfrm>
              <a:off x="-12" y="156"/>
              <a:ext cx="5781" cy="352"/>
              <a:chOff x="-12" y="156"/>
              <a:chExt cx="5781" cy="352"/>
            </a:xfrm>
          </p:grpSpPr>
          <p:pic>
            <p:nvPicPr>
              <p:cNvPr id="8204" name="Picture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 y="156"/>
                <a:ext cx="5771" cy="35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69" name="Text Box 9"/>
              <p:cNvSpPr txBox="1">
                <a:spLocks noChangeArrowheads="1"/>
              </p:cNvSpPr>
              <p:nvPr/>
            </p:nvSpPr>
            <p:spPr bwMode="auto">
              <a:xfrm rot="-180000">
                <a:off x="-12" y="330"/>
                <a:ext cx="0"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eaLnBrk="0" hangingPunct="0">
                  <a:defRPr>
                    <a:solidFill>
                      <a:schemeClr val="tx1"/>
                    </a:solidFill>
                    <a:latin typeface="Arial" pitchFamily="34" charset="0"/>
                  </a:defRPr>
                </a:lvl1pPr>
                <a:lvl2pPr marL="742950" indent="-285750" defTabSz="449263" eaLnBrk="0" hangingPunct="0">
                  <a:defRPr>
                    <a:solidFill>
                      <a:schemeClr val="tx1"/>
                    </a:solidFill>
                    <a:latin typeface="Arial" pitchFamily="34" charset="0"/>
                  </a:defRPr>
                </a:lvl2pPr>
                <a:lvl3pPr marL="1143000" indent="-228600" defTabSz="449263" eaLnBrk="0" hangingPunct="0">
                  <a:defRPr>
                    <a:solidFill>
                      <a:schemeClr val="tx1"/>
                    </a:solidFill>
                    <a:latin typeface="Arial" pitchFamily="34" charset="0"/>
                  </a:defRPr>
                </a:lvl3pPr>
                <a:lvl4pPr marL="1600200" indent="-228600" defTabSz="449263" eaLnBrk="0" hangingPunct="0">
                  <a:defRPr>
                    <a:solidFill>
                      <a:schemeClr val="tx1"/>
                    </a:solidFill>
                    <a:latin typeface="Arial" pitchFamily="34" charset="0"/>
                  </a:defRPr>
                </a:lvl4pPr>
                <a:lvl5pPr marL="2057400" indent="-228600" defTabSz="449263" eaLnBrk="0" hangingPunct="0">
                  <a:defRPr>
                    <a:solidFill>
                      <a:schemeClr val="tx1"/>
                    </a:solidFill>
                    <a:latin typeface="Arial" pitchFamily="34" charset="0"/>
                  </a:defRPr>
                </a:lvl5pPr>
                <a:lvl6pPr marL="2514600" indent="-228600" defTabSz="449263" eaLnBrk="0" fontAlgn="base" hangingPunct="0">
                  <a:spcBef>
                    <a:spcPct val="0"/>
                  </a:spcBef>
                  <a:spcAft>
                    <a:spcPct val="0"/>
                  </a:spcAft>
                  <a:defRPr>
                    <a:solidFill>
                      <a:schemeClr val="tx1"/>
                    </a:solidFill>
                    <a:latin typeface="Arial" pitchFamily="34" charset="0"/>
                  </a:defRPr>
                </a:lvl6pPr>
                <a:lvl7pPr marL="2971800" indent="-228600" defTabSz="449263" eaLnBrk="0" fontAlgn="base" hangingPunct="0">
                  <a:spcBef>
                    <a:spcPct val="0"/>
                  </a:spcBef>
                  <a:spcAft>
                    <a:spcPct val="0"/>
                  </a:spcAft>
                  <a:defRPr>
                    <a:solidFill>
                      <a:schemeClr val="tx1"/>
                    </a:solidFill>
                    <a:latin typeface="Arial" pitchFamily="34" charset="0"/>
                  </a:defRPr>
                </a:lvl7pPr>
                <a:lvl8pPr marL="3429000" indent="-228600" defTabSz="449263" eaLnBrk="0" fontAlgn="base" hangingPunct="0">
                  <a:spcBef>
                    <a:spcPct val="0"/>
                  </a:spcBef>
                  <a:spcAft>
                    <a:spcPct val="0"/>
                  </a:spcAft>
                  <a:defRPr>
                    <a:solidFill>
                      <a:schemeClr val="tx1"/>
                    </a:solidFill>
                    <a:latin typeface="Arial" pitchFamily="34" charset="0"/>
                  </a:defRPr>
                </a:lvl8pPr>
                <a:lvl9pPr marL="3886200" indent="-228600" defTabSz="449263" eaLnBrk="0" fontAlgn="base" hangingPunct="0">
                  <a:spcBef>
                    <a:spcPct val="0"/>
                  </a:spcBef>
                  <a:spcAft>
                    <a:spcPct val="0"/>
                  </a:spcAft>
                  <a:defRPr>
                    <a:solidFill>
                      <a:schemeClr val="tx1"/>
                    </a:solidFill>
                    <a:latin typeface="Arial" pitchFamily="34" charset="0"/>
                  </a:defRPr>
                </a:lvl9pPr>
              </a:lstStyle>
              <a:p>
                <a:pPr eaLnBrk="1" hangingPunct="1">
                  <a:buClr>
                    <a:srgbClr val="000000"/>
                  </a:buClr>
                  <a:buSzPct val="100000"/>
                  <a:buFont typeface="Times New Roman" pitchFamily="18" charset="0"/>
                  <a:buNone/>
                  <a:defRPr/>
                </a:pPr>
                <a:endParaRPr lang="en-US" altLang="en-US" smtClean="0">
                  <a:solidFill>
                    <a:srgbClr val="FFFFFF"/>
                  </a:solidFill>
                </a:endParaRPr>
              </a:p>
            </p:txBody>
          </p:sp>
        </p:grpSp>
      </p:grpSp>
      <p:sp>
        <p:nvSpPr>
          <p:cNvPr id="8197" name="Rectangle 10"/>
          <p:cNvSpPr>
            <a:spLocks noGrp="1" noChangeArrowheads="1"/>
          </p:cNvSpPr>
          <p:nvPr>
            <p:ph type="title"/>
          </p:nvPr>
        </p:nvSpPr>
        <p:spPr bwMode="auto">
          <a:xfrm>
            <a:off x="457214" y="704878"/>
            <a:ext cx="8226425"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6800" rIns="0" bIns="0" numCol="1" anchor="b" anchorCtr="0" compatLnSpc="1">
            <a:prstTxWarp prst="textNoShape">
              <a:avLst/>
            </a:prstTxWarp>
          </a:bodyPr>
          <a:lstStyle/>
          <a:p>
            <a:pPr lvl="0"/>
            <a:r>
              <a:rPr lang="en-GB" altLang="en-US" smtClean="0"/>
              <a:t>Click to edit the title text format</a:t>
            </a:r>
          </a:p>
        </p:txBody>
      </p:sp>
      <p:sp>
        <p:nvSpPr>
          <p:cNvPr id="8198" name="Rectangle 11"/>
          <p:cNvSpPr>
            <a:spLocks noGrp="1" noChangeArrowheads="1"/>
          </p:cNvSpPr>
          <p:nvPr>
            <p:ph type="body" idx="1"/>
          </p:nvPr>
        </p:nvSpPr>
        <p:spPr bwMode="auto">
          <a:xfrm>
            <a:off x="457214" y="1935163"/>
            <a:ext cx="8226425" cy="438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p:txBody>
      </p:sp>
      <p:sp>
        <p:nvSpPr>
          <p:cNvPr id="19463" name="Text Box 12"/>
          <p:cNvSpPr txBox="1">
            <a:spLocks noChangeArrowheads="1"/>
          </p:cNvSpPr>
          <p:nvPr/>
        </p:nvSpPr>
        <p:spPr bwMode="auto">
          <a:xfrm>
            <a:off x="457200" y="6356378"/>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eaLnBrk="0" hangingPunct="0">
              <a:defRPr>
                <a:solidFill>
                  <a:schemeClr val="tx1"/>
                </a:solidFill>
                <a:latin typeface="Arial" pitchFamily="34" charset="0"/>
              </a:defRPr>
            </a:lvl1pPr>
            <a:lvl2pPr marL="742950" indent="-285750" defTabSz="449263" eaLnBrk="0" hangingPunct="0">
              <a:defRPr>
                <a:solidFill>
                  <a:schemeClr val="tx1"/>
                </a:solidFill>
                <a:latin typeface="Arial" pitchFamily="34" charset="0"/>
              </a:defRPr>
            </a:lvl2pPr>
            <a:lvl3pPr marL="1143000" indent="-228600" defTabSz="449263" eaLnBrk="0" hangingPunct="0">
              <a:defRPr>
                <a:solidFill>
                  <a:schemeClr val="tx1"/>
                </a:solidFill>
                <a:latin typeface="Arial" pitchFamily="34" charset="0"/>
              </a:defRPr>
            </a:lvl3pPr>
            <a:lvl4pPr marL="1600200" indent="-228600" defTabSz="449263" eaLnBrk="0" hangingPunct="0">
              <a:defRPr>
                <a:solidFill>
                  <a:schemeClr val="tx1"/>
                </a:solidFill>
                <a:latin typeface="Arial" pitchFamily="34" charset="0"/>
              </a:defRPr>
            </a:lvl4pPr>
            <a:lvl5pPr marL="2057400" indent="-228600" defTabSz="449263" eaLnBrk="0" hangingPunct="0">
              <a:defRPr>
                <a:solidFill>
                  <a:schemeClr val="tx1"/>
                </a:solidFill>
                <a:latin typeface="Arial" pitchFamily="34" charset="0"/>
              </a:defRPr>
            </a:lvl5pPr>
            <a:lvl6pPr marL="2514600" indent="-228600" defTabSz="449263" eaLnBrk="0" fontAlgn="base" hangingPunct="0">
              <a:spcBef>
                <a:spcPct val="0"/>
              </a:spcBef>
              <a:spcAft>
                <a:spcPct val="0"/>
              </a:spcAft>
              <a:defRPr>
                <a:solidFill>
                  <a:schemeClr val="tx1"/>
                </a:solidFill>
                <a:latin typeface="Arial" pitchFamily="34" charset="0"/>
              </a:defRPr>
            </a:lvl6pPr>
            <a:lvl7pPr marL="2971800" indent="-228600" defTabSz="449263" eaLnBrk="0" fontAlgn="base" hangingPunct="0">
              <a:spcBef>
                <a:spcPct val="0"/>
              </a:spcBef>
              <a:spcAft>
                <a:spcPct val="0"/>
              </a:spcAft>
              <a:defRPr>
                <a:solidFill>
                  <a:schemeClr val="tx1"/>
                </a:solidFill>
                <a:latin typeface="Arial" pitchFamily="34" charset="0"/>
              </a:defRPr>
            </a:lvl7pPr>
            <a:lvl8pPr marL="3429000" indent="-228600" defTabSz="449263" eaLnBrk="0" fontAlgn="base" hangingPunct="0">
              <a:spcBef>
                <a:spcPct val="0"/>
              </a:spcBef>
              <a:spcAft>
                <a:spcPct val="0"/>
              </a:spcAft>
              <a:defRPr>
                <a:solidFill>
                  <a:schemeClr val="tx1"/>
                </a:solidFill>
                <a:latin typeface="Arial" pitchFamily="34" charset="0"/>
              </a:defRPr>
            </a:lvl8pPr>
            <a:lvl9pPr marL="3886200" indent="-228600" defTabSz="449263" eaLnBrk="0" fontAlgn="base" hangingPunct="0">
              <a:spcBef>
                <a:spcPct val="0"/>
              </a:spcBef>
              <a:spcAft>
                <a:spcPct val="0"/>
              </a:spcAft>
              <a:defRPr>
                <a:solidFill>
                  <a:schemeClr val="tx1"/>
                </a:solidFill>
                <a:latin typeface="Arial" pitchFamily="34" charset="0"/>
              </a:defRPr>
            </a:lvl9pPr>
          </a:lstStyle>
          <a:p>
            <a:pPr eaLnBrk="1" hangingPunct="1">
              <a:buClr>
                <a:srgbClr val="000000"/>
              </a:buClr>
              <a:buSzPct val="100000"/>
              <a:buFont typeface="Times New Roman" pitchFamily="18" charset="0"/>
              <a:buNone/>
              <a:defRPr/>
            </a:pPr>
            <a:endParaRPr lang="en-US" altLang="en-US" smtClean="0">
              <a:solidFill>
                <a:srgbClr val="FFFFFF"/>
              </a:solidFill>
            </a:endParaRPr>
          </a:p>
        </p:txBody>
      </p:sp>
      <p:sp>
        <p:nvSpPr>
          <p:cNvPr id="10253" name="Rectangle 13"/>
          <p:cNvSpPr>
            <a:spLocks noGrp="1" noChangeArrowheads="1"/>
          </p:cNvSpPr>
          <p:nvPr>
            <p:ph type="ftr"/>
          </p:nvPr>
        </p:nvSpPr>
        <p:spPr bwMode="auto">
          <a:xfrm>
            <a:off x="2667014" y="6356350"/>
            <a:ext cx="3349625"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defTabSz="449263">
              <a:buClrTx/>
              <a:buSzPct val="100000"/>
              <a:buFontTx/>
              <a:buNone/>
              <a:tabLst>
                <a:tab pos="449263" algn="l"/>
                <a:tab pos="898525" algn="l"/>
                <a:tab pos="1347788" algn="l"/>
                <a:tab pos="1797050" algn="l"/>
                <a:tab pos="2246313" algn="l"/>
                <a:tab pos="2695575" algn="l"/>
                <a:tab pos="3144838" algn="l"/>
              </a:tabLst>
              <a:defRPr sz="1200">
                <a:solidFill>
                  <a:srgbClr val="D1EAEE"/>
                </a:solidFill>
                <a:latin typeface="Times New Roman" pitchFamily="16" charset="0"/>
                <a:ea typeface="+mn-ea"/>
                <a:cs typeface="DejaVu Sans" charset="0"/>
              </a:defRPr>
            </a:lvl1pPr>
          </a:lstStyle>
          <a:p>
            <a:pPr>
              <a:defRPr/>
            </a:pPr>
            <a:r>
              <a:rPr lang="en-US" altLang="en-US"/>
              <a:t>IMS Extremes Workshop, New Delhi, 19 April, 2007</a:t>
            </a:r>
          </a:p>
        </p:txBody>
      </p:sp>
      <p:sp>
        <p:nvSpPr>
          <p:cNvPr id="10254" name="Rectangle 14"/>
          <p:cNvSpPr>
            <a:spLocks noGrp="1" noChangeArrowheads="1"/>
          </p:cNvSpPr>
          <p:nvPr>
            <p:ph type="sldNum"/>
          </p:nvPr>
        </p:nvSpPr>
        <p:spPr bwMode="auto">
          <a:xfrm>
            <a:off x="7924814" y="6356350"/>
            <a:ext cx="758825"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defTabSz="449263">
              <a:buClrTx/>
              <a:buSzPct val="100000"/>
              <a:buFontTx/>
              <a:buNone/>
              <a:tabLst>
                <a:tab pos="449263" algn="l"/>
              </a:tabLst>
              <a:defRPr sz="1200">
                <a:solidFill>
                  <a:srgbClr val="D1EAEE"/>
                </a:solidFill>
                <a:latin typeface="Times New Roman" pitchFamily="16" charset="0"/>
                <a:ea typeface="+mn-ea"/>
                <a:cs typeface="DejaVu Sans" charset="0"/>
              </a:defRPr>
            </a:lvl1pPr>
          </a:lstStyle>
          <a:p>
            <a:pPr>
              <a:defRPr/>
            </a:pPr>
            <a:fld id="{EC379D86-1BB4-4BB7-AFB5-B026AE62F358}" type="slidenum">
              <a:rPr lang="en-US" altLang="en-US"/>
              <a:pPr>
                <a:defRPr/>
              </a:pPr>
              <a:t>‹#›</a:t>
            </a:fld>
            <a:endParaRPr lang="en-US" altLang="en-US"/>
          </a:p>
        </p:txBody>
      </p:sp>
    </p:spTree>
    <p:extLst>
      <p:ext uri="{BB962C8B-B14F-4D97-AF65-F5344CB8AC3E}">
        <p14:creationId xmlns:p14="http://schemas.microsoft.com/office/powerpoint/2010/main" val="2484746819"/>
      </p:ext>
    </p:extLst>
  </p:cSld>
  <p:clrMap bg1="lt1" tx1="dk1" bg2="lt2" tx2="dk2" accent1="accent1" accent2="accent2" accent3="accent3" accent4="accent4" accent5="accent5" accent6="accent6" hlink="hlink" folHlink="folHlink"/>
  <p:sldLayoutIdLst>
    <p:sldLayoutId id="2147484884" r:id="rId1"/>
    <p:sldLayoutId id="2147484885" r:id="rId2"/>
    <p:sldLayoutId id="2147484886" r:id="rId3"/>
    <p:sldLayoutId id="2147484887" r:id="rId4"/>
    <p:sldLayoutId id="2147484888" r:id="rId5"/>
    <p:sldLayoutId id="2147484889" r:id="rId6"/>
    <p:sldLayoutId id="2147484890" r:id="rId7"/>
    <p:sldLayoutId id="2147484891" r:id="rId8"/>
    <p:sldLayoutId id="2147484892" r:id="rId9"/>
    <p:sldLayoutId id="2147484893" r:id="rId10"/>
    <p:sldLayoutId id="2147484894" r:id="rId11"/>
  </p:sldLayoutIdLst>
  <p:hf sldNum="0" hdr="0" dt="0"/>
  <p:txStyles>
    <p:titleStyle>
      <a:lvl1pPr algn="l" defTabSz="449263" rtl="0" eaLnBrk="0" fontAlgn="base" hangingPunct="0">
        <a:spcBef>
          <a:spcPct val="0"/>
        </a:spcBef>
        <a:spcAft>
          <a:spcPct val="0"/>
        </a:spcAft>
        <a:buClr>
          <a:srgbClr val="000000"/>
        </a:buClr>
        <a:buSzPct val="100000"/>
        <a:buFont typeface="Times New Roman" pitchFamily="18" charset="0"/>
        <a:defRPr sz="5000">
          <a:solidFill>
            <a:srgbClr val="DBF5F9"/>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5000">
          <a:solidFill>
            <a:srgbClr val="DBF5F9"/>
          </a:solidFill>
          <a:latin typeface="Calibri" pitchFamily="32" charset="0"/>
          <a:ea typeface="Droid Sans Fallback" charset="0"/>
          <a:cs typeface="Droid Sans Fallback" charset="0"/>
        </a:defRPr>
      </a:lvl2pPr>
      <a:lvl3pPr algn="l" defTabSz="449263" rtl="0" eaLnBrk="0" fontAlgn="base" hangingPunct="0">
        <a:spcBef>
          <a:spcPct val="0"/>
        </a:spcBef>
        <a:spcAft>
          <a:spcPct val="0"/>
        </a:spcAft>
        <a:buClr>
          <a:srgbClr val="000000"/>
        </a:buClr>
        <a:buSzPct val="100000"/>
        <a:buFont typeface="Times New Roman" pitchFamily="18" charset="0"/>
        <a:defRPr sz="5000">
          <a:solidFill>
            <a:srgbClr val="DBF5F9"/>
          </a:solidFill>
          <a:latin typeface="Calibri" pitchFamily="32" charset="0"/>
          <a:ea typeface="Droid Sans Fallback" charset="0"/>
          <a:cs typeface="Droid Sans Fallback" charset="0"/>
        </a:defRPr>
      </a:lvl3pPr>
      <a:lvl4pPr algn="l" defTabSz="449263" rtl="0" eaLnBrk="0" fontAlgn="base" hangingPunct="0">
        <a:spcBef>
          <a:spcPct val="0"/>
        </a:spcBef>
        <a:spcAft>
          <a:spcPct val="0"/>
        </a:spcAft>
        <a:buClr>
          <a:srgbClr val="000000"/>
        </a:buClr>
        <a:buSzPct val="100000"/>
        <a:buFont typeface="Times New Roman" pitchFamily="18" charset="0"/>
        <a:defRPr sz="5000">
          <a:solidFill>
            <a:srgbClr val="DBF5F9"/>
          </a:solidFill>
          <a:latin typeface="Calibri" pitchFamily="32" charset="0"/>
          <a:ea typeface="Droid Sans Fallback" charset="0"/>
          <a:cs typeface="Droid Sans Fallback" charset="0"/>
        </a:defRPr>
      </a:lvl4pPr>
      <a:lvl5pPr algn="l" defTabSz="449263" rtl="0" eaLnBrk="0" fontAlgn="base" hangingPunct="0">
        <a:spcBef>
          <a:spcPct val="0"/>
        </a:spcBef>
        <a:spcAft>
          <a:spcPct val="0"/>
        </a:spcAft>
        <a:buClr>
          <a:srgbClr val="000000"/>
        </a:buClr>
        <a:buSzPct val="100000"/>
        <a:buFont typeface="Times New Roman" pitchFamily="18" charset="0"/>
        <a:defRPr sz="5000">
          <a:solidFill>
            <a:srgbClr val="DBF5F9"/>
          </a:solidFill>
          <a:latin typeface="Calibri" pitchFamily="32" charset="0"/>
          <a:ea typeface="Droid Sans Fallback" charset="0"/>
          <a:cs typeface="Droid Sans Fallback" charset="0"/>
        </a:defRPr>
      </a:lvl5pPr>
      <a:lvl6pPr marL="2514600" indent="-228600" algn="l" defTabSz="449263" rtl="0" eaLnBrk="0" fontAlgn="base" hangingPunct="0">
        <a:spcBef>
          <a:spcPct val="0"/>
        </a:spcBef>
        <a:spcAft>
          <a:spcPct val="0"/>
        </a:spcAft>
        <a:buClr>
          <a:srgbClr val="000000"/>
        </a:buClr>
        <a:buSzPct val="100000"/>
        <a:buFont typeface="Times New Roman" pitchFamily="16" charset="0"/>
        <a:defRPr sz="5000">
          <a:solidFill>
            <a:srgbClr val="DBF5F9"/>
          </a:solidFill>
          <a:latin typeface="Calibri" pitchFamily="32" charset="0"/>
          <a:ea typeface="Droid Sans Fallback" charset="0"/>
          <a:cs typeface="Droid Sans Fallback" charset="0"/>
        </a:defRPr>
      </a:lvl6pPr>
      <a:lvl7pPr marL="2971800" indent="-228600" algn="l" defTabSz="449263" rtl="0" eaLnBrk="0" fontAlgn="base" hangingPunct="0">
        <a:spcBef>
          <a:spcPct val="0"/>
        </a:spcBef>
        <a:spcAft>
          <a:spcPct val="0"/>
        </a:spcAft>
        <a:buClr>
          <a:srgbClr val="000000"/>
        </a:buClr>
        <a:buSzPct val="100000"/>
        <a:buFont typeface="Times New Roman" pitchFamily="16" charset="0"/>
        <a:defRPr sz="5000">
          <a:solidFill>
            <a:srgbClr val="DBF5F9"/>
          </a:solidFill>
          <a:latin typeface="Calibri" pitchFamily="32" charset="0"/>
          <a:ea typeface="Droid Sans Fallback" charset="0"/>
          <a:cs typeface="Droid Sans Fallback" charset="0"/>
        </a:defRPr>
      </a:lvl7pPr>
      <a:lvl8pPr marL="3429000" indent="-228600" algn="l" defTabSz="449263" rtl="0" eaLnBrk="0" fontAlgn="base" hangingPunct="0">
        <a:spcBef>
          <a:spcPct val="0"/>
        </a:spcBef>
        <a:spcAft>
          <a:spcPct val="0"/>
        </a:spcAft>
        <a:buClr>
          <a:srgbClr val="000000"/>
        </a:buClr>
        <a:buSzPct val="100000"/>
        <a:buFont typeface="Times New Roman" pitchFamily="16" charset="0"/>
        <a:defRPr sz="5000">
          <a:solidFill>
            <a:srgbClr val="DBF5F9"/>
          </a:solidFill>
          <a:latin typeface="Calibri" pitchFamily="32" charset="0"/>
          <a:ea typeface="Droid Sans Fallback" charset="0"/>
          <a:cs typeface="Droid Sans Fallback" charset="0"/>
        </a:defRPr>
      </a:lvl8pPr>
      <a:lvl9pPr marL="3886200" indent="-228600" algn="l" defTabSz="449263" rtl="0" eaLnBrk="0" fontAlgn="base" hangingPunct="0">
        <a:spcBef>
          <a:spcPct val="0"/>
        </a:spcBef>
        <a:spcAft>
          <a:spcPct val="0"/>
        </a:spcAft>
        <a:buClr>
          <a:srgbClr val="000000"/>
        </a:buClr>
        <a:buSzPct val="100000"/>
        <a:buFont typeface="Times New Roman" pitchFamily="16" charset="0"/>
        <a:defRPr sz="5000">
          <a:solidFill>
            <a:srgbClr val="DBF5F9"/>
          </a:solidFill>
          <a:latin typeface="Calibri" pitchFamily="32" charset="0"/>
          <a:ea typeface="Droid Sans Fallback" charset="0"/>
          <a:cs typeface="Droid Sans Fallback" charset="0"/>
        </a:defRPr>
      </a:lvl9pPr>
    </p:titleStyle>
    <p:bodyStyle>
      <a:lvl1pPr marL="342900" indent="-342900" algn="l" defTabSz="449263" rtl="0" eaLnBrk="0" fontAlgn="base" hangingPunct="0">
        <a:spcBef>
          <a:spcPts val="650"/>
        </a:spcBef>
        <a:spcAft>
          <a:spcPct val="0"/>
        </a:spcAft>
        <a:buClr>
          <a:srgbClr val="000000"/>
        </a:buClr>
        <a:buSzPct val="100000"/>
        <a:buFont typeface="Times New Roman" pitchFamily="18" charset="0"/>
        <a:defRPr sz="2600">
          <a:solidFill>
            <a:srgbClr val="FFFFFF"/>
          </a:solidFill>
          <a:latin typeface="+mn-lt"/>
          <a:ea typeface="+mn-ea"/>
          <a:cs typeface="+mn-cs"/>
        </a:defRPr>
      </a:lvl1pPr>
      <a:lvl2pPr marL="742950" indent="-285750" algn="l" defTabSz="449263" rtl="0" eaLnBrk="0" fontAlgn="base" hangingPunct="0">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2pPr>
      <a:lvl3pPr marL="1143000" indent="-228600" algn="l" defTabSz="449263" rtl="0" eaLnBrk="0" fontAlgn="base" hangingPunct="0">
        <a:spcBef>
          <a:spcPts val="525"/>
        </a:spcBef>
        <a:spcAft>
          <a:spcPct val="0"/>
        </a:spcAft>
        <a:buClr>
          <a:srgbClr val="000000"/>
        </a:buClr>
        <a:buSzPct val="100000"/>
        <a:buFont typeface="Times New Roman" pitchFamily="18" charset="0"/>
        <a:defRPr sz="2100">
          <a:solidFill>
            <a:srgbClr val="FFFFFF"/>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FFFFFF"/>
          </a:solidFill>
          <a:latin typeface="+mn-lt"/>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FFFFFF"/>
          </a:solidFill>
          <a:latin typeface="+mn-lt"/>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FFFFFF"/>
          </a:solidFill>
          <a:latin typeface="+mn-lt"/>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FFFFFF"/>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4179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203" tIns="45604" rIns="91203" bIns="45604" numCol="1" anchor="b" anchorCtr="0" compatLnSpc="1">
            <a:prstTxWarp prst="textNoShape">
              <a:avLst/>
            </a:prstTxWarp>
          </a:bodyPr>
          <a:lstStyle>
            <a:lvl1pPr>
              <a:defRPr sz="1200">
                <a:latin typeface="Arial" charset="0"/>
                <a:cs typeface="+mn-cs"/>
              </a:defRPr>
            </a:lvl1pPr>
          </a:lstStyle>
          <a:p>
            <a:pPr>
              <a:defRPr/>
            </a:pPr>
            <a:endParaRPr lang="en-US">
              <a:solidFill>
                <a:srgbClr val="FFFFFF"/>
              </a:solidFill>
            </a:endParaRPr>
          </a:p>
        </p:txBody>
      </p:sp>
      <p:sp>
        <p:nvSpPr>
          <p:cNvPr id="144179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203" tIns="45604" rIns="91203" bIns="45604" numCol="1" anchor="b" anchorCtr="0" compatLnSpc="1">
            <a:prstTxWarp prst="textNoShape">
              <a:avLst/>
            </a:prstTxWarp>
          </a:bodyPr>
          <a:lstStyle>
            <a:lvl1pPr algn="r">
              <a:defRPr sz="1200">
                <a:latin typeface="Arial" charset="0"/>
                <a:cs typeface="+mn-cs"/>
              </a:defRPr>
            </a:lvl1pPr>
          </a:lstStyle>
          <a:p>
            <a:pPr>
              <a:defRPr/>
            </a:pPr>
            <a:fld id="{F1101356-6427-4A9F-AD20-3F3B0AEE6A0C}" type="slidenum">
              <a:rPr lang="en-US">
                <a:solidFill>
                  <a:srgbClr val="FFFFFF"/>
                </a:solidFill>
              </a:rPr>
              <a:pPr>
                <a:defRPr/>
              </a:pPr>
              <a:t>‹#›</a:t>
            </a:fld>
            <a:endParaRPr lang="en-US" dirty="0">
              <a:solidFill>
                <a:srgbClr val="FFFFFF"/>
              </a:solidFill>
            </a:endParaRPr>
          </a:p>
        </p:txBody>
      </p:sp>
      <p:grpSp>
        <p:nvGrpSpPr>
          <p:cNvPr id="6148" name="Group 4"/>
          <p:cNvGrpSpPr>
            <a:grpSpLocks/>
          </p:cNvGrpSpPr>
          <p:nvPr/>
        </p:nvGrpSpPr>
        <p:grpSpPr bwMode="auto">
          <a:xfrm>
            <a:off x="14" y="28"/>
            <a:ext cx="9140825" cy="6850063"/>
            <a:chOff x="0" y="0"/>
            <a:chExt cx="5758" cy="4315"/>
          </a:xfrm>
        </p:grpSpPr>
        <p:grpSp>
          <p:nvGrpSpPr>
            <p:cNvPr id="6152" name="Group 5"/>
            <p:cNvGrpSpPr>
              <a:grpSpLocks/>
            </p:cNvGrpSpPr>
            <p:nvPr userDrawn="1"/>
          </p:nvGrpSpPr>
          <p:grpSpPr bwMode="auto">
            <a:xfrm>
              <a:off x="1728" y="2230"/>
              <a:ext cx="4027" cy="2085"/>
              <a:chOff x="1728" y="2230"/>
              <a:chExt cx="4027" cy="2085"/>
            </a:xfrm>
          </p:grpSpPr>
          <p:sp>
            <p:nvSpPr>
              <p:cNvPr id="144179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dirty="0">
                  <a:solidFill>
                    <a:srgbClr val="FFFFFF"/>
                  </a:solidFill>
                  <a:latin typeface="Arial" pitchFamily="34" charset="0"/>
                  <a:cs typeface="+mn-cs"/>
                </a:endParaRPr>
              </a:p>
            </p:txBody>
          </p:sp>
          <p:sp>
            <p:nvSpPr>
              <p:cNvPr id="144179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dirty="0">
                  <a:solidFill>
                    <a:srgbClr val="FFFFFF"/>
                  </a:solidFill>
                  <a:latin typeface="Arial" pitchFamily="34" charset="0"/>
                  <a:cs typeface="+mn-cs"/>
                </a:endParaRPr>
              </a:p>
            </p:txBody>
          </p:sp>
          <p:sp>
            <p:nvSpPr>
              <p:cNvPr id="144180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dirty="0">
                  <a:solidFill>
                    <a:srgbClr val="FFFFFF"/>
                  </a:solidFill>
                  <a:latin typeface="Arial" pitchFamily="34" charset="0"/>
                  <a:cs typeface="+mn-cs"/>
                </a:endParaRPr>
              </a:p>
            </p:txBody>
          </p:sp>
          <p:sp>
            <p:nvSpPr>
              <p:cNvPr id="615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latin typeface="Arial" pitchFamily="34" charset="0"/>
                  <a:cs typeface="+mn-cs"/>
                </a:endParaRPr>
              </a:p>
            </p:txBody>
          </p:sp>
          <p:sp>
            <p:nvSpPr>
              <p:cNvPr id="144180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dirty="0">
                  <a:solidFill>
                    <a:srgbClr val="FFFFFF"/>
                  </a:solidFill>
                  <a:latin typeface="Arial" pitchFamily="34" charset="0"/>
                  <a:cs typeface="+mn-cs"/>
                </a:endParaRPr>
              </a:p>
            </p:txBody>
          </p:sp>
        </p:grpSp>
        <p:sp>
          <p:nvSpPr>
            <p:cNvPr id="144180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dirty="0">
                <a:solidFill>
                  <a:srgbClr val="FFFFFF"/>
                </a:solidFill>
                <a:latin typeface="Arial" pitchFamily="34" charset="0"/>
                <a:cs typeface="+mn-cs"/>
              </a:endParaRPr>
            </a:p>
          </p:txBody>
        </p:sp>
        <p:sp>
          <p:nvSpPr>
            <p:cNvPr id="6154"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latin typeface="Arial" pitchFamily="34" charset="0"/>
                <a:cs typeface="+mn-cs"/>
              </a:endParaRPr>
            </a:p>
          </p:txBody>
        </p:sp>
      </p:grpSp>
      <p:sp>
        <p:nvSpPr>
          <p:cNvPr id="144180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203" tIns="45604" rIns="91203" bIns="45604" numCol="1" anchor="ctr" anchorCtr="0" compatLnSpc="1">
            <a:prstTxWarp prst="textNoShape">
              <a:avLst/>
            </a:prstTxWarp>
          </a:bodyPr>
          <a:lstStyle/>
          <a:p>
            <a:pPr lvl="0"/>
            <a:r>
              <a:rPr lang="en-US" smtClean="0"/>
              <a:t>Click to edit Master title style</a:t>
            </a:r>
          </a:p>
        </p:txBody>
      </p:sp>
      <p:sp>
        <p:nvSpPr>
          <p:cNvPr id="144180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203" tIns="45604" rIns="91203" bIns="45604" numCol="1" anchor="b" anchorCtr="0" compatLnSpc="1">
            <a:prstTxWarp prst="textNoShape">
              <a:avLst/>
            </a:prstTxWarp>
          </a:bodyPr>
          <a:lstStyle>
            <a:lvl1pPr algn="ctr">
              <a:defRPr sz="1200">
                <a:latin typeface="Arial" charset="0"/>
                <a:cs typeface="+mn-cs"/>
              </a:defRPr>
            </a:lvl1pPr>
          </a:lstStyle>
          <a:p>
            <a:pPr>
              <a:defRPr/>
            </a:pPr>
            <a:endParaRPr lang="en-US">
              <a:solidFill>
                <a:srgbClr val="FFFFFF"/>
              </a:solidFill>
            </a:endParaRPr>
          </a:p>
        </p:txBody>
      </p:sp>
      <p:sp>
        <p:nvSpPr>
          <p:cNvPr id="1441807" name="Rectangle 15"/>
          <p:cNvSpPr>
            <a:spLocks noGrp="1" noChangeArrowheads="1"/>
          </p:cNvSpPr>
          <p:nvPr>
            <p:ph type="body" idx="1"/>
          </p:nvPr>
        </p:nvSpPr>
        <p:spPr bwMode="auto">
          <a:xfrm>
            <a:off x="457200" y="1600206"/>
            <a:ext cx="8229600" cy="4525963"/>
          </a:xfrm>
          <a:prstGeom prst="rect">
            <a:avLst/>
          </a:prstGeom>
          <a:noFill/>
          <a:ln w="9525">
            <a:noFill/>
            <a:miter lim="800000"/>
            <a:headEnd/>
            <a:tailEnd/>
          </a:ln>
          <a:effectLst/>
        </p:spPr>
        <p:txBody>
          <a:bodyPr vert="horz" wrap="square" lIns="91203" tIns="45604" rIns="91203" bIns="4560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716484002"/>
      </p:ext>
    </p:extLst>
  </p:cSld>
  <p:clrMap bg1="dk2" tx1="lt1" bg2="dk1" tx2="lt2" accent1="accent1" accent2="accent2" accent3="accent3" accent4="accent4" accent5="accent5" accent6="accent6" hlink="hlink" folHlink="folHlink"/>
  <p:sldLayoutIdLst>
    <p:sldLayoutId id="2147484961" r:id="rId1"/>
    <p:sldLayoutId id="2147484962" r:id="rId2"/>
    <p:sldLayoutId id="2147484963" r:id="rId3"/>
    <p:sldLayoutId id="2147484964" r:id="rId4"/>
    <p:sldLayoutId id="2147484965" r:id="rId5"/>
    <p:sldLayoutId id="2147484966" r:id="rId6"/>
    <p:sldLayoutId id="2147484967" r:id="rId7"/>
    <p:sldLayoutId id="2147484968" r:id="rId8"/>
    <p:sldLayoutId id="2147484969" r:id="rId9"/>
    <p:sldLayoutId id="2147484970" r:id="rId10"/>
    <p:sldLayoutId id="2147484971" r:id="rId11"/>
    <p:sldLayoutId id="2147484972" r:id="rId12"/>
  </p:sldLayoutIdLst>
  <p:transition>
    <p:strips dir="rd"/>
  </p:transition>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6062"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2127"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6819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4255"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36550" indent="-33655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36600" indent="-27940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35063" indent="-22225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592263" indent="-22225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47875" indent="-22225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08351" indent="-228031"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64416" indent="-228031"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0479" indent="-228031"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76543" indent="-228031"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2127" rtl="0" eaLnBrk="1" latinLnBrk="0" hangingPunct="1">
        <a:defRPr sz="1800" kern="1200">
          <a:solidFill>
            <a:schemeClr val="tx1"/>
          </a:solidFill>
          <a:latin typeface="+mn-lt"/>
          <a:ea typeface="+mn-ea"/>
          <a:cs typeface="+mn-cs"/>
        </a:defRPr>
      </a:lvl1pPr>
      <a:lvl2pPr marL="456062" algn="l" defTabSz="912127" rtl="0" eaLnBrk="1" latinLnBrk="0" hangingPunct="1">
        <a:defRPr sz="1800" kern="1200">
          <a:solidFill>
            <a:schemeClr val="tx1"/>
          </a:solidFill>
          <a:latin typeface="+mn-lt"/>
          <a:ea typeface="+mn-ea"/>
          <a:cs typeface="+mn-cs"/>
        </a:defRPr>
      </a:lvl2pPr>
      <a:lvl3pPr marL="912127" algn="l" defTabSz="912127" rtl="0" eaLnBrk="1" latinLnBrk="0" hangingPunct="1">
        <a:defRPr sz="1800" kern="1200">
          <a:solidFill>
            <a:schemeClr val="tx1"/>
          </a:solidFill>
          <a:latin typeface="+mn-lt"/>
          <a:ea typeface="+mn-ea"/>
          <a:cs typeface="+mn-cs"/>
        </a:defRPr>
      </a:lvl3pPr>
      <a:lvl4pPr marL="1368193" algn="l" defTabSz="912127" rtl="0" eaLnBrk="1" latinLnBrk="0" hangingPunct="1">
        <a:defRPr sz="1800" kern="1200">
          <a:solidFill>
            <a:schemeClr val="tx1"/>
          </a:solidFill>
          <a:latin typeface="+mn-lt"/>
          <a:ea typeface="+mn-ea"/>
          <a:cs typeface="+mn-cs"/>
        </a:defRPr>
      </a:lvl4pPr>
      <a:lvl5pPr marL="1824255" algn="l" defTabSz="912127" rtl="0" eaLnBrk="1" latinLnBrk="0" hangingPunct="1">
        <a:defRPr sz="1800" kern="1200">
          <a:solidFill>
            <a:schemeClr val="tx1"/>
          </a:solidFill>
          <a:latin typeface="+mn-lt"/>
          <a:ea typeface="+mn-ea"/>
          <a:cs typeface="+mn-cs"/>
        </a:defRPr>
      </a:lvl5pPr>
      <a:lvl6pPr marL="2280321" algn="l" defTabSz="912127" rtl="0" eaLnBrk="1" latinLnBrk="0" hangingPunct="1">
        <a:defRPr sz="1800" kern="1200">
          <a:solidFill>
            <a:schemeClr val="tx1"/>
          </a:solidFill>
          <a:latin typeface="+mn-lt"/>
          <a:ea typeface="+mn-ea"/>
          <a:cs typeface="+mn-cs"/>
        </a:defRPr>
      </a:lvl6pPr>
      <a:lvl7pPr marL="2736382" algn="l" defTabSz="912127" rtl="0" eaLnBrk="1" latinLnBrk="0" hangingPunct="1">
        <a:defRPr sz="1800" kern="1200">
          <a:solidFill>
            <a:schemeClr val="tx1"/>
          </a:solidFill>
          <a:latin typeface="+mn-lt"/>
          <a:ea typeface="+mn-ea"/>
          <a:cs typeface="+mn-cs"/>
        </a:defRPr>
      </a:lvl7pPr>
      <a:lvl8pPr marL="3192440" algn="l" defTabSz="912127" rtl="0" eaLnBrk="1" latinLnBrk="0" hangingPunct="1">
        <a:defRPr sz="1800" kern="1200">
          <a:solidFill>
            <a:schemeClr val="tx1"/>
          </a:solidFill>
          <a:latin typeface="+mn-lt"/>
          <a:ea typeface="+mn-ea"/>
          <a:cs typeface="+mn-cs"/>
        </a:defRPr>
      </a:lvl8pPr>
      <a:lvl9pPr marL="3648509" algn="l" defTabSz="912127"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2" y="228628"/>
            <a:ext cx="8696325" cy="2468563"/>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grpSp>
        <p:nvGrpSpPr>
          <p:cNvPr id="13315" name="Group 15"/>
          <p:cNvGrpSpPr>
            <a:grpSpLocks noChangeAspect="1"/>
          </p:cNvGrpSpPr>
          <p:nvPr/>
        </p:nvGrpSpPr>
        <p:grpSpPr bwMode="auto">
          <a:xfrm>
            <a:off x="211138" y="1679603"/>
            <a:ext cx="8723312" cy="1330325"/>
            <a:chOff x="-3905251" y="4294188"/>
            <a:chExt cx="13027839" cy="1892300"/>
          </a:xfrm>
        </p:grpSpPr>
        <p:sp>
          <p:nvSpPr>
            <p:cNvPr id="13321"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latin typeface="Arial" pitchFamily="34" charset="0"/>
              </a:endParaRPr>
            </a:p>
          </p:txBody>
        </p:sp>
        <p:sp>
          <p:nvSpPr>
            <p:cNvPr id="13322"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latin typeface="Arial" pitchFamily="34" charset="0"/>
              </a:endParaRPr>
            </a:p>
          </p:txBody>
        </p:sp>
        <p:sp>
          <p:nvSpPr>
            <p:cNvPr id="13323"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latin typeface="Arial" pitchFamily="34" charset="0"/>
              </a:endParaRPr>
            </a:p>
          </p:txBody>
        </p:sp>
        <p:sp>
          <p:nvSpPr>
            <p:cNvPr id="13324"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latin typeface="Arial" pitchFamily="34" charset="0"/>
              </a:endParaRPr>
            </a:p>
          </p:txBody>
        </p:sp>
        <p:sp useBgFill="1">
          <p:nvSpPr>
            <p:cNvPr id="13325" name="Freeform 10"/>
            <p:cNvSpPr>
              <a:spLocks/>
            </p:cNvSpPr>
            <p:nvPr/>
          </p:nvSpPr>
          <p:spPr bwMode="hidden">
            <a:xfrm>
              <a:off x="-3905251" y="4294188"/>
              <a:ext cx="13027839"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latin typeface="Arial" pitchFamily="34" charset="0"/>
              </a:endParaRPr>
            </a:p>
          </p:txBody>
        </p:sp>
      </p:grpSp>
      <p:sp>
        <p:nvSpPr>
          <p:cNvPr id="13316" name="Title Placeholder 1"/>
          <p:cNvSpPr>
            <a:spLocks noGrp="1"/>
          </p:cNvSpPr>
          <p:nvPr>
            <p:ph type="title"/>
          </p:nvPr>
        </p:nvSpPr>
        <p:spPr bwMode="auto">
          <a:xfrm>
            <a:off x="457200" y="338143"/>
            <a:ext cx="8229600"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 name="Date Placeholder 3"/>
          <p:cNvSpPr>
            <a:spLocks noGrp="1"/>
          </p:cNvSpPr>
          <p:nvPr>
            <p:ph type="dt" sz="half" idx="2"/>
          </p:nvPr>
        </p:nvSpPr>
        <p:spPr>
          <a:xfrm>
            <a:off x="5164152" y="6250016"/>
            <a:ext cx="3786187" cy="365125"/>
          </a:xfrm>
          <a:prstGeom prst="rect">
            <a:avLst/>
          </a:prstGeom>
        </p:spPr>
        <p:txBody>
          <a:bodyPr vert="horz" lIns="91440" tIns="45720" rIns="91440" bIns="45720" rtlCol="0" anchor="ctr"/>
          <a:lstStyle>
            <a:lvl1pPr algn="r" fontAlgn="auto">
              <a:spcBef>
                <a:spcPts val="0"/>
              </a:spcBef>
              <a:spcAft>
                <a:spcPts val="0"/>
              </a:spcAft>
              <a:defRPr sz="1000">
                <a:solidFill>
                  <a:srgbClr val="073E87"/>
                </a:solidFill>
                <a:latin typeface="Candara"/>
              </a:defRPr>
            </a:lvl1pPr>
          </a:lstStyle>
          <a:p>
            <a:pPr>
              <a:defRPr/>
            </a:pPr>
            <a:fld id="{5459FAA9-94A8-4F69-9B4D-F5110B373CF2}" type="datetimeFigureOut">
              <a:rPr lang="en-US"/>
              <a:pPr>
                <a:defRPr/>
              </a:pPr>
              <a:t>5/15/2019</a:t>
            </a:fld>
            <a:endParaRPr lang="en-US"/>
          </a:p>
        </p:txBody>
      </p:sp>
      <p:sp>
        <p:nvSpPr>
          <p:cNvPr id="5" name="Footer Placeholder 4"/>
          <p:cNvSpPr>
            <a:spLocks noGrp="1"/>
          </p:cNvSpPr>
          <p:nvPr>
            <p:ph type="ftr" sz="quarter" idx="3"/>
          </p:nvPr>
        </p:nvSpPr>
        <p:spPr>
          <a:xfrm>
            <a:off x="193675" y="6250016"/>
            <a:ext cx="3786188" cy="365125"/>
          </a:xfrm>
          <a:prstGeom prst="rect">
            <a:avLst/>
          </a:prstGeom>
        </p:spPr>
        <p:txBody>
          <a:bodyPr vert="horz" lIns="91440" tIns="45720" rIns="91440" bIns="45720" rtlCol="0" anchor="ctr"/>
          <a:lstStyle>
            <a:lvl1pPr algn="l" fontAlgn="auto">
              <a:spcBef>
                <a:spcPts val="0"/>
              </a:spcBef>
              <a:spcAft>
                <a:spcPts val="0"/>
              </a:spcAft>
              <a:defRPr sz="1000">
                <a:solidFill>
                  <a:srgbClr val="073E87"/>
                </a:solidFill>
                <a:latin typeface="Candara"/>
              </a:defRPr>
            </a:lvl1pPr>
          </a:lstStyle>
          <a:p>
            <a:pPr>
              <a:defRPr/>
            </a:pPr>
            <a:endParaRPr lang="en-US"/>
          </a:p>
        </p:txBody>
      </p:sp>
      <p:sp>
        <p:nvSpPr>
          <p:cNvPr id="6" name="Slide Number Placeholder 5"/>
          <p:cNvSpPr>
            <a:spLocks noGrp="1"/>
          </p:cNvSpPr>
          <p:nvPr>
            <p:ph type="sldNum" sz="quarter" idx="4"/>
          </p:nvPr>
        </p:nvSpPr>
        <p:spPr>
          <a:xfrm>
            <a:off x="3990975" y="6250016"/>
            <a:ext cx="1162050" cy="365125"/>
          </a:xfrm>
          <a:prstGeom prst="rect">
            <a:avLst/>
          </a:prstGeom>
        </p:spPr>
        <p:txBody>
          <a:bodyPr vert="horz" lIns="91440" tIns="45720" rIns="91440" bIns="45720" rtlCol="0" anchor="ctr"/>
          <a:lstStyle>
            <a:lvl1pPr algn="ctr" fontAlgn="auto">
              <a:spcBef>
                <a:spcPts val="0"/>
              </a:spcBef>
              <a:spcAft>
                <a:spcPts val="0"/>
              </a:spcAft>
              <a:defRPr sz="1000">
                <a:solidFill>
                  <a:srgbClr val="073E87"/>
                </a:solidFill>
                <a:latin typeface="Candara"/>
              </a:defRPr>
            </a:lvl1pPr>
          </a:lstStyle>
          <a:p>
            <a:pPr>
              <a:defRPr/>
            </a:pPr>
            <a:fld id="{26D8C275-5594-4BB3-AEF3-8EB246EFA260}" type="slidenum">
              <a:rPr lang="en-US"/>
              <a:pPr>
                <a:defRPr/>
              </a:pPr>
              <a:t>‹#›</a:t>
            </a:fld>
            <a:endParaRPr lang="en-US"/>
          </a:p>
        </p:txBody>
      </p:sp>
      <p:sp>
        <p:nvSpPr>
          <p:cNvPr id="13320" name="Text Placeholder 2"/>
          <p:cNvSpPr>
            <a:spLocks noGrp="1"/>
          </p:cNvSpPr>
          <p:nvPr>
            <p:ph type="body" idx="1"/>
          </p:nvPr>
        </p:nvSpPr>
        <p:spPr bwMode="auto">
          <a:xfrm>
            <a:off x="871540" y="2674966"/>
            <a:ext cx="7408862"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442834104"/>
      </p:ext>
    </p:extLst>
  </p:cSld>
  <p:clrMap bg1="lt1" tx1="dk1" bg2="lt2" tx2="dk2" accent1="accent1" accent2="accent2" accent3="accent3" accent4="accent4" accent5="accent5" accent6="accent6" hlink="hlink" folHlink="folHlink"/>
  <p:sldLayoutIdLst>
    <p:sldLayoutId id="2147484974" r:id="rId1"/>
    <p:sldLayoutId id="2147484975" r:id="rId2"/>
    <p:sldLayoutId id="2147484976" r:id="rId3"/>
    <p:sldLayoutId id="2147484977" r:id="rId4"/>
    <p:sldLayoutId id="2147484978" r:id="rId5"/>
    <p:sldLayoutId id="2147484979" r:id="rId6"/>
    <p:sldLayoutId id="2147484980" r:id="rId7"/>
    <p:sldLayoutId id="2147484981" r:id="rId8"/>
    <p:sldLayoutId id="2147484982" r:id="rId9"/>
    <p:sldLayoutId id="2147484983" r:id="rId10"/>
    <p:sldLayoutId id="2147484984" r:id="rId11"/>
  </p:sldLayoutIdLst>
  <p:txStyles>
    <p:title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eaLnBrk="0" fontAlgn="base" hangingPunct="0">
        <a:spcBef>
          <a:spcPct val="20000"/>
        </a:spcBef>
        <a:spcAft>
          <a:spcPct val="0"/>
        </a:spcAft>
        <a:buClr>
          <a:schemeClr val="accent1"/>
        </a:buClr>
        <a:buSzPct val="100000"/>
        <a:buFont typeface="Symbol" pitchFamily="18" charset="2"/>
        <a:buChar char=""/>
        <a:defRPr sz="2400" kern="1200">
          <a:solidFill>
            <a:schemeClr val="tx2"/>
          </a:solidFill>
          <a:latin typeface="+mn-lt"/>
          <a:ea typeface="+mn-ea"/>
          <a:cs typeface="+mn-cs"/>
        </a:defRPr>
      </a:lvl1pPr>
      <a:lvl2pPr marL="576263" indent="-273050" algn="l" rtl="0" eaLnBrk="0" fontAlgn="base" hangingPunct="0">
        <a:spcBef>
          <a:spcPct val="20000"/>
        </a:spcBef>
        <a:spcAft>
          <a:spcPct val="0"/>
        </a:spcAft>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rtl="0" eaLnBrk="0" fontAlgn="base" hangingPunct="0">
        <a:spcBef>
          <a:spcPct val="20000"/>
        </a:spcBef>
        <a:spcAft>
          <a:spcPct val="0"/>
        </a:spcAft>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itchFamily="18" charset="2"/>
        <a:buChar char=""/>
        <a:defRPr kern="1200">
          <a:solidFill>
            <a:schemeClr val="tx2"/>
          </a:solidFill>
          <a:latin typeface="+mn-lt"/>
          <a:ea typeface="+mn-ea"/>
          <a:cs typeface="+mn-cs"/>
        </a:defRPr>
      </a:lvl4pPr>
      <a:lvl5pPr marL="1462088" indent="-228600" algn="l" rtl="0" eaLnBrk="0" fontAlgn="base" hangingPunct="0">
        <a:spcBef>
          <a:spcPct val="20000"/>
        </a:spcBef>
        <a:spcAft>
          <a:spcPct val="0"/>
        </a:spcAft>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145" tIns="45575" rIns="91145" bIns="45575" numCol="1" anchor="b" anchorCtr="0" compatLnSpc="1">
            <a:prstTxWarp prst="textNoShape">
              <a:avLst/>
            </a:prstTxWarp>
          </a:bodyPr>
          <a:lstStyle>
            <a:lvl1pPr>
              <a:lnSpc>
                <a:spcPct val="100000"/>
              </a:lnSpc>
              <a:spcBef>
                <a:spcPct val="0"/>
              </a:spcBef>
              <a:buSzTx/>
              <a:defRPr sz="1200">
                <a:effectLst/>
                <a:latin typeface="Arial" pitchFamily="34" charset="0"/>
              </a:defRPr>
            </a:lvl1pPr>
          </a:lstStyle>
          <a:p>
            <a:pPr>
              <a:defRPr/>
            </a:pPr>
            <a:endParaRPr lang="en-US">
              <a:solidFill>
                <a:srgbClr val="FFFFFF"/>
              </a:solidFill>
              <a:cs typeface="+mn-cs"/>
            </a:endParaRPr>
          </a:p>
        </p:txBody>
      </p:sp>
      <p:sp>
        <p:nvSpPr>
          <p:cNvPr id="5222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145" tIns="45575" rIns="91145" bIns="45575" numCol="1" anchor="b" anchorCtr="0" compatLnSpc="1">
            <a:prstTxWarp prst="textNoShape">
              <a:avLst/>
            </a:prstTxWarp>
          </a:bodyPr>
          <a:lstStyle>
            <a:lvl1pPr algn="r">
              <a:lnSpc>
                <a:spcPct val="100000"/>
              </a:lnSpc>
              <a:spcBef>
                <a:spcPct val="0"/>
              </a:spcBef>
              <a:buSzTx/>
              <a:defRPr sz="1200">
                <a:effectLst/>
                <a:latin typeface="Arial" pitchFamily="34" charset="0"/>
              </a:defRPr>
            </a:lvl1pPr>
          </a:lstStyle>
          <a:p>
            <a:pPr>
              <a:defRPr/>
            </a:pPr>
            <a:fld id="{33BD3F2E-1362-472B-9128-569E39F465F0}" type="slidenum">
              <a:rPr lang="en-US">
                <a:solidFill>
                  <a:srgbClr val="FFFFFF"/>
                </a:solidFill>
                <a:cs typeface="+mn-cs"/>
              </a:rPr>
              <a:pPr>
                <a:defRPr/>
              </a:pPr>
              <a:t>‹#›</a:t>
            </a:fld>
            <a:endParaRPr lang="en-US">
              <a:solidFill>
                <a:srgbClr val="FFFFFF"/>
              </a:solidFill>
              <a:cs typeface="+mn-cs"/>
            </a:endParaRPr>
          </a:p>
        </p:txBody>
      </p:sp>
      <p:grpSp>
        <p:nvGrpSpPr>
          <p:cNvPr id="7172" name="Group 4"/>
          <p:cNvGrpSpPr>
            <a:grpSpLocks/>
          </p:cNvGrpSpPr>
          <p:nvPr/>
        </p:nvGrpSpPr>
        <p:grpSpPr bwMode="auto">
          <a:xfrm>
            <a:off x="14" y="28"/>
            <a:ext cx="9140825" cy="6850063"/>
            <a:chOff x="0" y="0"/>
            <a:chExt cx="5758" cy="4315"/>
          </a:xfrm>
        </p:grpSpPr>
        <p:grpSp>
          <p:nvGrpSpPr>
            <p:cNvPr id="7182" name="Group 5"/>
            <p:cNvGrpSpPr>
              <a:grpSpLocks/>
            </p:cNvGrpSpPr>
            <p:nvPr userDrawn="1"/>
          </p:nvGrpSpPr>
          <p:grpSpPr bwMode="auto">
            <a:xfrm>
              <a:off x="1728" y="2230"/>
              <a:ext cx="4027" cy="2085"/>
              <a:chOff x="1728" y="2230"/>
              <a:chExt cx="4027" cy="2085"/>
            </a:xfrm>
          </p:grpSpPr>
          <p:sp>
            <p:nvSpPr>
              <p:cNvPr id="52230" name="Freeform 6"/>
              <p:cNvSpPr>
                <a:spLocks/>
              </p:cNvSpPr>
              <p:nvPr/>
            </p:nvSpPr>
            <p:spPr bwMode="hidden">
              <a:xfrm>
                <a:off x="1728" y="2644"/>
                <a:ext cx="2884"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Arial" pitchFamily="34" charset="0"/>
                  <a:cs typeface="+mn-cs"/>
                </a:endParaRPr>
              </a:p>
            </p:txBody>
          </p:sp>
          <p:sp>
            <p:nvSpPr>
              <p:cNvPr id="52231" name="Freeform 7"/>
              <p:cNvSpPr>
                <a:spLocks/>
              </p:cNvSpPr>
              <p:nvPr/>
            </p:nvSpPr>
            <p:spPr bwMode="hidden">
              <a:xfrm>
                <a:off x="4170" y="2671"/>
                <a:ext cx="1264"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Arial" pitchFamily="34" charset="0"/>
                  <a:cs typeface="+mn-cs"/>
                </a:endParaRPr>
              </a:p>
            </p:txBody>
          </p:sp>
          <p:sp>
            <p:nvSpPr>
              <p:cNvPr id="5223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Arial" pitchFamily="34" charset="0"/>
                  <a:cs typeface="+mn-cs"/>
                </a:endParaRPr>
              </a:p>
            </p:txBody>
          </p:sp>
          <p:sp>
            <p:nvSpPr>
              <p:cNvPr id="718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latin typeface="Arial" pitchFamily="34" charset="0"/>
                  <a:cs typeface="+mn-cs"/>
                </a:endParaRPr>
              </a:p>
            </p:txBody>
          </p:sp>
          <p:sp>
            <p:nvSpPr>
              <p:cNvPr id="5223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34" charset="0"/>
                  <a:cs typeface="+mn-cs"/>
                </a:endParaRPr>
              </a:p>
            </p:txBody>
          </p:sp>
        </p:grpSp>
        <p:sp>
          <p:nvSpPr>
            <p:cNvPr id="5223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34" charset="0"/>
                <a:cs typeface="+mn-cs"/>
              </a:endParaRPr>
            </a:p>
          </p:txBody>
        </p:sp>
        <p:sp>
          <p:nvSpPr>
            <p:cNvPr id="7184"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latin typeface="Arial" pitchFamily="34" charset="0"/>
                <a:cs typeface="+mn-cs"/>
              </a:endParaRPr>
            </a:p>
          </p:txBody>
        </p:sp>
      </p:grpSp>
      <p:sp>
        <p:nvSpPr>
          <p:cNvPr id="5223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145" tIns="45575" rIns="91145" bIns="45575" numCol="1" anchor="ctr" anchorCtr="0" compatLnSpc="1">
            <a:prstTxWarp prst="textNoShape">
              <a:avLst/>
            </a:prstTxWarp>
          </a:bodyPr>
          <a:lstStyle/>
          <a:p>
            <a:pPr lvl="0"/>
            <a:r>
              <a:rPr lang="en-US" smtClean="0"/>
              <a:t>Click to edit Master title style</a:t>
            </a:r>
          </a:p>
        </p:txBody>
      </p:sp>
      <p:sp>
        <p:nvSpPr>
          <p:cNvPr id="52239" name="Rectangle 15"/>
          <p:cNvSpPr>
            <a:spLocks noGrp="1" noChangeArrowheads="1"/>
          </p:cNvSpPr>
          <p:nvPr>
            <p:ph type="body" idx="1"/>
          </p:nvPr>
        </p:nvSpPr>
        <p:spPr bwMode="auto">
          <a:xfrm>
            <a:off x="457200" y="1600206"/>
            <a:ext cx="8229600" cy="4525963"/>
          </a:xfrm>
          <a:prstGeom prst="rect">
            <a:avLst/>
          </a:prstGeom>
          <a:noFill/>
          <a:ln w="9525">
            <a:noFill/>
            <a:miter lim="800000"/>
            <a:headEnd/>
            <a:tailEnd/>
          </a:ln>
          <a:effectLst/>
        </p:spPr>
        <p:txBody>
          <a:bodyPr vert="horz" wrap="square" lIns="91145" tIns="45575" rIns="91145" bIns="4557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grpSp>
        <p:nvGrpSpPr>
          <p:cNvPr id="7175" name="Group 16"/>
          <p:cNvGrpSpPr>
            <a:grpSpLocks/>
          </p:cNvGrpSpPr>
          <p:nvPr userDrawn="1"/>
        </p:nvGrpSpPr>
        <p:grpSpPr bwMode="auto">
          <a:xfrm>
            <a:off x="0" y="5710266"/>
            <a:ext cx="9144000" cy="1106487"/>
            <a:chOff x="0" y="3552"/>
            <a:chExt cx="5760" cy="768"/>
          </a:xfrm>
        </p:grpSpPr>
        <p:pic>
          <p:nvPicPr>
            <p:cNvPr id="7177" name="Picture 17" descr="iitmlogo"/>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3583"/>
              <a:ext cx="737" cy="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Freeform 18"/>
            <p:cNvSpPr>
              <a:spLocks/>
            </p:cNvSpPr>
            <p:nvPr userDrawn="1"/>
          </p:nvSpPr>
          <p:spPr bwMode="auto">
            <a:xfrm>
              <a:off x="720" y="3552"/>
              <a:ext cx="5040" cy="624"/>
            </a:xfrm>
            <a:custGeom>
              <a:avLst/>
              <a:gdLst>
                <a:gd name="T0" fmla="*/ 0 w 5040"/>
                <a:gd name="T1" fmla="*/ 384 h 624"/>
                <a:gd name="T2" fmla="*/ 3840 w 5040"/>
                <a:gd name="T3" fmla="*/ 384 h 624"/>
                <a:gd name="T4" fmla="*/ 3888 w 5040"/>
                <a:gd name="T5" fmla="*/ 192 h 624"/>
                <a:gd name="T6" fmla="*/ 3936 w 5040"/>
                <a:gd name="T7" fmla="*/ 384 h 624"/>
                <a:gd name="T8" fmla="*/ 3984 w 5040"/>
                <a:gd name="T9" fmla="*/ 192 h 624"/>
                <a:gd name="T10" fmla="*/ 4080 w 5040"/>
                <a:gd name="T11" fmla="*/ 624 h 624"/>
                <a:gd name="T12" fmla="*/ 4128 w 5040"/>
                <a:gd name="T13" fmla="*/ 0 h 624"/>
                <a:gd name="T14" fmla="*/ 4176 w 5040"/>
                <a:gd name="T15" fmla="*/ 624 h 624"/>
                <a:gd name="T16" fmla="*/ 4224 w 5040"/>
                <a:gd name="T17" fmla="*/ 192 h 624"/>
                <a:gd name="T18" fmla="*/ 4272 w 5040"/>
                <a:gd name="T19" fmla="*/ 384 h 624"/>
                <a:gd name="T20" fmla="*/ 4272 w 5040"/>
                <a:gd name="T21" fmla="*/ 192 h 624"/>
                <a:gd name="T22" fmla="*/ 4320 w 5040"/>
                <a:gd name="T23" fmla="*/ 384 h 624"/>
                <a:gd name="T24" fmla="*/ 5040 w 5040"/>
                <a:gd name="T25" fmla="*/ 384 h 6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040" h="624">
                  <a:moveTo>
                    <a:pt x="0" y="384"/>
                  </a:moveTo>
                  <a:lnTo>
                    <a:pt x="3840" y="384"/>
                  </a:lnTo>
                  <a:lnTo>
                    <a:pt x="3888" y="192"/>
                  </a:lnTo>
                  <a:lnTo>
                    <a:pt x="3936" y="384"/>
                  </a:lnTo>
                  <a:lnTo>
                    <a:pt x="3984" y="192"/>
                  </a:lnTo>
                  <a:lnTo>
                    <a:pt x="4080" y="624"/>
                  </a:lnTo>
                  <a:lnTo>
                    <a:pt x="4128" y="0"/>
                  </a:lnTo>
                  <a:lnTo>
                    <a:pt x="4176" y="624"/>
                  </a:lnTo>
                  <a:lnTo>
                    <a:pt x="4224" y="192"/>
                  </a:lnTo>
                  <a:lnTo>
                    <a:pt x="4272" y="384"/>
                  </a:lnTo>
                  <a:lnTo>
                    <a:pt x="4272" y="192"/>
                  </a:lnTo>
                  <a:lnTo>
                    <a:pt x="4320" y="384"/>
                  </a:lnTo>
                  <a:lnTo>
                    <a:pt x="5040" y="384"/>
                  </a:lnTo>
                </a:path>
              </a:pathLst>
            </a:custGeom>
            <a:noFill/>
            <a:ln w="28575" cmpd="sng">
              <a:solidFill>
                <a:srgbClr val="FFFF66"/>
              </a:solidFill>
              <a:round/>
              <a:headEnd/>
              <a:tailEnd/>
            </a:ln>
            <a:extLst>
              <a:ext uri="{909E8E84-426E-40DD-AFC4-6F175D3DCCD1}">
                <a14:hiddenFill xmlns:a14="http://schemas.microsoft.com/office/drawing/2010/main">
                  <a:solidFill>
                    <a:srgbClr val="FFFFFF"/>
                  </a:solidFill>
                </a14:hiddenFill>
              </a:ext>
            </a:extLst>
          </p:spPr>
          <p:txBody>
            <a:bodyPr wrap="none"/>
            <a:lstStyle/>
            <a:p>
              <a:endParaRPr lang="en-US" smtClean="0">
                <a:solidFill>
                  <a:srgbClr val="FFFFFF"/>
                </a:solidFill>
                <a:latin typeface="Arial" pitchFamily="34" charset="0"/>
                <a:cs typeface="+mn-cs"/>
              </a:endParaRPr>
            </a:p>
          </p:txBody>
        </p:sp>
        <p:sp>
          <p:nvSpPr>
            <p:cNvPr id="7179" name="Line 19"/>
            <p:cNvSpPr>
              <a:spLocks noChangeShapeType="1"/>
            </p:cNvSpPr>
            <p:nvPr userDrawn="1"/>
          </p:nvSpPr>
          <p:spPr bwMode="auto">
            <a:xfrm>
              <a:off x="4752" y="3665"/>
              <a:ext cx="576" cy="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wrap="none"/>
            <a:lstStyle/>
            <a:p>
              <a:endParaRPr lang="en-US" smtClean="0">
                <a:solidFill>
                  <a:srgbClr val="FFFFFF"/>
                </a:solidFill>
                <a:latin typeface="Arial" pitchFamily="34" charset="0"/>
                <a:cs typeface="+mn-cs"/>
              </a:endParaRPr>
            </a:p>
          </p:txBody>
        </p:sp>
        <p:sp>
          <p:nvSpPr>
            <p:cNvPr id="7180" name="Oval 20"/>
            <p:cNvSpPr>
              <a:spLocks noChangeArrowheads="1"/>
            </p:cNvSpPr>
            <p:nvPr userDrawn="1"/>
          </p:nvSpPr>
          <p:spPr bwMode="auto">
            <a:xfrm>
              <a:off x="4580" y="3648"/>
              <a:ext cx="48" cy="48"/>
            </a:xfrm>
            <a:prstGeom prst="ellipse">
              <a:avLst/>
            </a:prstGeom>
            <a:solidFill>
              <a:srgbClr val="00FF00"/>
            </a:solidFill>
            <a:ln w="9525">
              <a:solidFill>
                <a:srgbClr val="00FF00"/>
              </a:solidFill>
              <a:round/>
              <a:headEnd/>
              <a:tailEnd/>
            </a:ln>
          </p:spPr>
          <p:txBody>
            <a:bodyPr wrap="none" anchor="ctr"/>
            <a:lstStyle/>
            <a:p>
              <a:endParaRPr lang="en-US" smtClean="0">
                <a:solidFill>
                  <a:srgbClr val="FFFFFF"/>
                </a:solidFill>
                <a:latin typeface="Arial" pitchFamily="34" charset="0"/>
                <a:cs typeface="+mn-cs"/>
              </a:endParaRPr>
            </a:p>
          </p:txBody>
        </p:sp>
        <p:sp>
          <p:nvSpPr>
            <p:cNvPr id="7181" name="Oval 21"/>
            <p:cNvSpPr>
              <a:spLocks noChangeArrowheads="1"/>
            </p:cNvSpPr>
            <p:nvPr userDrawn="1"/>
          </p:nvSpPr>
          <p:spPr bwMode="auto">
            <a:xfrm>
              <a:off x="4676" y="3648"/>
              <a:ext cx="48" cy="48"/>
            </a:xfrm>
            <a:prstGeom prst="ellipse">
              <a:avLst/>
            </a:prstGeom>
            <a:solidFill>
              <a:srgbClr val="FF9900"/>
            </a:solidFill>
            <a:ln w="9525">
              <a:solidFill>
                <a:srgbClr val="FF9900"/>
              </a:solidFill>
              <a:round/>
              <a:headEnd/>
              <a:tailEnd/>
            </a:ln>
          </p:spPr>
          <p:txBody>
            <a:bodyPr wrap="none" anchor="ctr"/>
            <a:lstStyle/>
            <a:p>
              <a:endParaRPr lang="en-US" smtClean="0">
                <a:solidFill>
                  <a:srgbClr val="FFFFFF"/>
                </a:solidFill>
                <a:latin typeface="Arial" pitchFamily="34" charset="0"/>
                <a:cs typeface="+mn-cs"/>
              </a:endParaRPr>
            </a:p>
          </p:txBody>
        </p:sp>
      </p:grpSp>
      <p:sp>
        <p:nvSpPr>
          <p:cNvPr id="52246" name="Rectangle 22"/>
          <p:cNvSpPr>
            <a:spLocks noGrp="1" noChangeArrowheads="1"/>
          </p:cNvSpPr>
          <p:nvPr>
            <p:ph type="ftr" sz="quarter" idx="3"/>
          </p:nvPr>
        </p:nvSpPr>
        <p:spPr bwMode="auto">
          <a:xfrm>
            <a:off x="1254126" y="6251575"/>
            <a:ext cx="5945188" cy="357188"/>
          </a:xfrm>
          <a:prstGeom prst="rect">
            <a:avLst/>
          </a:prstGeom>
          <a:noFill/>
          <a:ln w="9525">
            <a:noFill/>
            <a:miter lim="800000"/>
            <a:headEnd/>
            <a:tailEnd/>
          </a:ln>
          <a:effectLst/>
        </p:spPr>
        <p:txBody>
          <a:bodyPr vert="horz" wrap="square" lIns="91145" tIns="45575" rIns="91145" bIns="45575" numCol="1" anchor="b" anchorCtr="0" compatLnSpc="1">
            <a:prstTxWarp prst="textNoShape">
              <a:avLst/>
            </a:prstTxWarp>
          </a:bodyPr>
          <a:lstStyle>
            <a:lvl1pPr algn="ctr">
              <a:lnSpc>
                <a:spcPct val="100000"/>
              </a:lnSpc>
              <a:spcBef>
                <a:spcPct val="0"/>
              </a:spcBef>
              <a:buSzTx/>
              <a:defRPr sz="1100" b="1">
                <a:effectLst/>
                <a:latin typeface="Arial" pitchFamily="34" charset="0"/>
              </a:defRPr>
            </a:lvl1pPr>
          </a:lstStyle>
          <a:p>
            <a:pPr>
              <a:defRPr/>
            </a:pPr>
            <a:r>
              <a:rPr lang="en-US">
                <a:solidFill>
                  <a:srgbClr val="FFFFFF"/>
                </a:solidFill>
                <a:cs typeface="+mn-cs"/>
              </a:rPr>
              <a:t>IMS Extremes Workshop, New Delhi, 19 April, 2007</a:t>
            </a:r>
          </a:p>
        </p:txBody>
      </p:sp>
    </p:spTree>
    <p:extLst>
      <p:ext uri="{BB962C8B-B14F-4D97-AF65-F5344CB8AC3E}">
        <p14:creationId xmlns:p14="http://schemas.microsoft.com/office/powerpoint/2010/main" val="3981295549"/>
      </p:ext>
    </p:extLst>
  </p:cSld>
  <p:clrMap bg1="dk2" tx1="lt1" bg2="dk1" tx2="lt2" accent1="accent1" accent2="accent2" accent3="accent3" accent4="accent4" accent5="accent5" accent6="accent6" hlink="hlink" folHlink="folHlink"/>
  <p:sldLayoutIdLst>
    <p:sldLayoutId id="2147485011" r:id="rId1"/>
    <p:sldLayoutId id="2147485012" r:id="rId2"/>
    <p:sldLayoutId id="2147485013" r:id="rId3"/>
    <p:sldLayoutId id="2147485014" r:id="rId4"/>
    <p:sldLayoutId id="2147485015" r:id="rId5"/>
    <p:sldLayoutId id="2147485016" r:id="rId6"/>
    <p:sldLayoutId id="2147485017" r:id="rId7"/>
    <p:sldLayoutId id="2147485018" r:id="rId8"/>
    <p:sldLayoutId id="2147485019" r:id="rId9"/>
    <p:sldLayoutId id="2147485020" r:id="rId10"/>
    <p:sldLayoutId id="2147485021" r:id="rId11"/>
    <p:sldLayoutId id="2147485022" r:id="rId12"/>
    <p:sldLayoutId id="2147485023" r:id="rId13"/>
  </p:sldLayoutIdLst>
  <p:timing>
    <p:tnLst>
      <p:par>
        <p:cTn id="1" dur="indefinite" restart="never" nodeType="tmRoot"/>
      </p:par>
    </p:tnLst>
  </p:timing>
  <p:hf sldNum="0" hdr="0" dt="0"/>
  <p:txStyles>
    <p:titleStyle>
      <a:lvl1pPr algn="ctr" defTabSz="906463"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defTabSz="906463"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defTabSz="906463"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defTabSz="906463"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defTabSz="906463"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13780" algn="ctr" defTabSz="912330"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827561" algn="ctr" defTabSz="912330"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241344" algn="ctr" defTabSz="912330"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655124" algn="ctr" defTabSz="912330"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36550" indent="-336550" algn="l" defTabSz="906463"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38188" indent="-280988" algn="l" defTabSz="906463"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36650" indent="-223838" algn="l" defTabSz="906463"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592263" indent="-223838" algn="l" defTabSz="906463"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49463" indent="-223838" algn="l" defTabSz="906463"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466884" indent="-228441" algn="l" defTabSz="912330"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880666" indent="-228441" algn="l" defTabSz="912330"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294444" indent="-228441" algn="l" defTabSz="912330"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708228" indent="-228441" algn="l" defTabSz="912330"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827561" rtl="0" eaLnBrk="1" latinLnBrk="0" hangingPunct="1">
        <a:defRPr sz="1600" kern="1200">
          <a:solidFill>
            <a:schemeClr val="tx1"/>
          </a:solidFill>
          <a:latin typeface="+mn-lt"/>
          <a:ea typeface="+mn-ea"/>
          <a:cs typeface="+mn-cs"/>
        </a:defRPr>
      </a:lvl1pPr>
      <a:lvl2pPr marL="413780" algn="l" defTabSz="827561" rtl="0" eaLnBrk="1" latinLnBrk="0" hangingPunct="1">
        <a:defRPr sz="1600" kern="1200">
          <a:solidFill>
            <a:schemeClr val="tx1"/>
          </a:solidFill>
          <a:latin typeface="+mn-lt"/>
          <a:ea typeface="+mn-ea"/>
          <a:cs typeface="+mn-cs"/>
        </a:defRPr>
      </a:lvl2pPr>
      <a:lvl3pPr marL="827561" algn="l" defTabSz="827561" rtl="0" eaLnBrk="1" latinLnBrk="0" hangingPunct="1">
        <a:defRPr sz="1600" kern="1200">
          <a:solidFill>
            <a:schemeClr val="tx1"/>
          </a:solidFill>
          <a:latin typeface="+mn-lt"/>
          <a:ea typeface="+mn-ea"/>
          <a:cs typeface="+mn-cs"/>
        </a:defRPr>
      </a:lvl3pPr>
      <a:lvl4pPr marL="1241344" algn="l" defTabSz="827561" rtl="0" eaLnBrk="1" latinLnBrk="0" hangingPunct="1">
        <a:defRPr sz="1600" kern="1200">
          <a:solidFill>
            <a:schemeClr val="tx1"/>
          </a:solidFill>
          <a:latin typeface="+mn-lt"/>
          <a:ea typeface="+mn-ea"/>
          <a:cs typeface="+mn-cs"/>
        </a:defRPr>
      </a:lvl4pPr>
      <a:lvl5pPr marL="1655124" algn="l" defTabSz="827561" rtl="0" eaLnBrk="1" latinLnBrk="0" hangingPunct="1">
        <a:defRPr sz="1600" kern="1200">
          <a:solidFill>
            <a:schemeClr val="tx1"/>
          </a:solidFill>
          <a:latin typeface="+mn-lt"/>
          <a:ea typeface="+mn-ea"/>
          <a:cs typeface="+mn-cs"/>
        </a:defRPr>
      </a:lvl5pPr>
      <a:lvl6pPr marL="2068906" algn="l" defTabSz="827561" rtl="0" eaLnBrk="1" latinLnBrk="0" hangingPunct="1">
        <a:defRPr sz="1600" kern="1200">
          <a:solidFill>
            <a:schemeClr val="tx1"/>
          </a:solidFill>
          <a:latin typeface="+mn-lt"/>
          <a:ea typeface="+mn-ea"/>
          <a:cs typeface="+mn-cs"/>
        </a:defRPr>
      </a:lvl6pPr>
      <a:lvl7pPr marL="2482688" algn="l" defTabSz="827561" rtl="0" eaLnBrk="1" latinLnBrk="0" hangingPunct="1">
        <a:defRPr sz="1600" kern="1200">
          <a:solidFill>
            <a:schemeClr val="tx1"/>
          </a:solidFill>
          <a:latin typeface="+mn-lt"/>
          <a:ea typeface="+mn-ea"/>
          <a:cs typeface="+mn-cs"/>
        </a:defRPr>
      </a:lvl7pPr>
      <a:lvl8pPr marL="2896468" algn="l" defTabSz="827561" rtl="0" eaLnBrk="1" latinLnBrk="0" hangingPunct="1">
        <a:defRPr sz="1600" kern="1200">
          <a:solidFill>
            <a:schemeClr val="tx1"/>
          </a:solidFill>
          <a:latin typeface="+mn-lt"/>
          <a:ea typeface="+mn-ea"/>
          <a:cs typeface="+mn-cs"/>
        </a:defRPr>
      </a:lvl8pPr>
      <a:lvl9pPr marL="3310252" algn="l" defTabSz="827561" rtl="0" eaLnBrk="1" latinLnBrk="0" hangingPunct="1">
        <a:defRPr sz="16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145" tIns="45575" rIns="91145" bIns="45575" numCol="1" anchor="b" anchorCtr="0" compatLnSpc="1">
            <a:prstTxWarp prst="textNoShape">
              <a:avLst/>
            </a:prstTxWarp>
          </a:bodyPr>
          <a:lstStyle>
            <a:lvl1pPr>
              <a:lnSpc>
                <a:spcPct val="100000"/>
              </a:lnSpc>
              <a:spcBef>
                <a:spcPct val="0"/>
              </a:spcBef>
              <a:buSzTx/>
              <a:defRPr sz="1200">
                <a:effectLst/>
                <a:latin typeface="Arial" pitchFamily="34" charset="0"/>
              </a:defRPr>
            </a:lvl1pPr>
          </a:lstStyle>
          <a:p>
            <a:pPr>
              <a:defRPr/>
            </a:pPr>
            <a:endParaRPr lang="en-US">
              <a:solidFill>
                <a:srgbClr val="FFFFFF"/>
              </a:solidFill>
              <a:cs typeface="+mn-cs"/>
            </a:endParaRPr>
          </a:p>
        </p:txBody>
      </p:sp>
      <p:sp>
        <p:nvSpPr>
          <p:cNvPr id="5222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145" tIns="45575" rIns="91145" bIns="45575" numCol="1" anchor="b" anchorCtr="0" compatLnSpc="1">
            <a:prstTxWarp prst="textNoShape">
              <a:avLst/>
            </a:prstTxWarp>
          </a:bodyPr>
          <a:lstStyle>
            <a:lvl1pPr algn="r">
              <a:lnSpc>
                <a:spcPct val="100000"/>
              </a:lnSpc>
              <a:spcBef>
                <a:spcPct val="0"/>
              </a:spcBef>
              <a:buSzTx/>
              <a:defRPr sz="1200">
                <a:effectLst/>
                <a:latin typeface="Arial" pitchFamily="34" charset="0"/>
              </a:defRPr>
            </a:lvl1pPr>
          </a:lstStyle>
          <a:p>
            <a:pPr>
              <a:defRPr/>
            </a:pPr>
            <a:fld id="{33BD3F2E-1362-472B-9128-569E39F465F0}" type="slidenum">
              <a:rPr lang="en-US">
                <a:solidFill>
                  <a:srgbClr val="FFFFFF"/>
                </a:solidFill>
                <a:cs typeface="+mn-cs"/>
              </a:rPr>
              <a:pPr>
                <a:defRPr/>
              </a:pPr>
              <a:t>‹#›</a:t>
            </a:fld>
            <a:endParaRPr lang="en-US">
              <a:solidFill>
                <a:srgbClr val="FFFFFF"/>
              </a:solidFill>
              <a:cs typeface="+mn-cs"/>
            </a:endParaRPr>
          </a:p>
        </p:txBody>
      </p:sp>
      <p:grpSp>
        <p:nvGrpSpPr>
          <p:cNvPr id="7172" name="Group 4"/>
          <p:cNvGrpSpPr>
            <a:grpSpLocks/>
          </p:cNvGrpSpPr>
          <p:nvPr/>
        </p:nvGrpSpPr>
        <p:grpSpPr bwMode="auto">
          <a:xfrm>
            <a:off x="14" y="28"/>
            <a:ext cx="9140825" cy="6850063"/>
            <a:chOff x="0" y="0"/>
            <a:chExt cx="5758" cy="4315"/>
          </a:xfrm>
        </p:grpSpPr>
        <p:grpSp>
          <p:nvGrpSpPr>
            <p:cNvPr id="7182" name="Group 5"/>
            <p:cNvGrpSpPr>
              <a:grpSpLocks/>
            </p:cNvGrpSpPr>
            <p:nvPr userDrawn="1"/>
          </p:nvGrpSpPr>
          <p:grpSpPr bwMode="auto">
            <a:xfrm>
              <a:off x="1728" y="2230"/>
              <a:ext cx="4027" cy="2085"/>
              <a:chOff x="1728" y="2230"/>
              <a:chExt cx="4027" cy="2085"/>
            </a:xfrm>
          </p:grpSpPr>
          <p:sp>
            <p:nvSpPr>
              <p:cNvPr id="52230" name="Freeform 6"/>
              <p:cNvSpPr>
                <a:spLocks/>
              </p:cNvSpPr>
              <p:nvPr/>
            </p:nvSpPr>
            <p:spPr bwMode="hidden">
              <a:xfrm>
                <a:off x="1728" y="2644"/>
                <a:ext cx="2884"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Arial" pitchFamily="34" charset="0"/>
                  <a:cs typeface="+mn-cs"/>
                </a:endParaRPr>
              </a:p>
            </p:txBody>
          </p:sp>
          <p:sp>
            <p:nvSpPr>
              <p:cNvPr id="52231" name="Freeform 7"/>
              <p:cNvSpPr>
                <a:spLocks/>
              </p:cNvSpPr>
              <p:nvPr/>
            </p:nvSpPr>
            <p:spPr bwMode="hidden">
              <a:xfrm>
                <a:off x="4170" y="2671"/>
                <a:ext cx="1264"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Arial" pitchFamily="34" charset="0"/>
                  <a:cs typeface="+mn-cs"/>
                </a:endParaRPr>
              </a:p>
            </p:txBody>
          </p:sp>
          <p:sp>
            <p:nvSpPr>
              <p:cNvPr id="5223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Arial" pitchFamily="34" charset="0"/>
                  <a:cs typeface="+mn-cs"/>
                </a:endParaRPr>
              </a:p>
            </p:txBody>
          </p:sp>
          <p:sp>
            <p:nvSpPr>
              <p:cNvPr id="718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latin typeface="Arial" pitchFamily="34" charset="0"/>
                  <a:cs typeface="+mn-cs"/>
                </a:endParaRPr>
              </a:p>
            </p:txBody>
          </p:sp>
          <p:sp>
            <p:nvSpPr>
              <p:cNvPr id="5223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34" charset="0"/>
                  <a:cs typeface="+mn-cs"/>
                </a:endParaRPr>
              </a:p>
            </p:txBody>
          </p:sp>
        </p:grpSp>
        <p:sp>
          <p:nvSpPr>
            <p:cNvPr id="5223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34" charset="0"/>
                <a:cs typeface="+mn-cs"/>
              </a:endParaRPr>
            </a:p>
          </p:txBody>
        </p:sp>
        <p:sp>
          <p:nvSpPr>
            <p:cNvPr id="7184"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latin typeface="Arial" pitchFamily="34" charset="0"/>
                <a:cs typeface="+mn-cs"/>
              </a:endParaRPr>
            </a:p>
          </p:txBody>
        </p:sp>
      </p:grpSp>
      <p:sp>
        <p:nvSpPr>
          <p:cNvPr id="5223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145" tIns="45575" rIns="91145" bIns="45575" numCol="1" anchor="ctr" anchorCtr="0" compatLnSpc="1">
            <a:prstTxWarp prst="textNoShape">
              <a:avLst/>
            </a:prstTxWarp>
          </a:bodyPr>
          <a:lstStyle/>
          <a:p>
            <a:pPr lvl="0"/>
            <a:r>
              <a:rPr lang="en-US" smtClean="0"/>
              <a:t>Click to edit Master title style</a:t>
            </a:r>
          </a:p>
        </p:txBody>
      </p:sp>
      <p:sp>
        <p:nvSpPr>
          <p:cNvPr id="52239" name="Rectangle 15"/>
          <p:cNvSpPr>
            <a:spLocks noGrp="1" noChangeArrowheads="1"/>
          </p:cNvSpPr>
          <p:nvPr>
            <p:ph type="body" idx="1"/>
          </p:nvPr>
        </p:nvSpPr>
        <p:spPr bwMode="auto">
          <a:xfrm>
            <a:off x="457200" y="1600206"/>
            <a:ext cx="8229600" cy="4525963"/>
          </a:xfrm>
          <a:prstGeom prst="rect">
            <a:avLst/>
          </a:prstGeom>
          <a:noFill/>
          <a:ln w="9525">
            <a:noFill/>
            <a:miter lim="800000"/>
            <a:headEnd/>
            <a:tailEnd/>
          </a:ln>
          <a:effectLst/>
        </p:spPr>
        <p:txBody>
          <a:bodyPr vert="horz" wrap="square" lIns="91145" tIns="45575" rIns="91145" bIns="4557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grpSp>
        <p:nvGrpSpPr>
          <p:cNvPr id="7175" name="Group 16"/>
          <p:cNvGrpSpPr>
            <a:grpSpLocks/>
          </p:cNvGrpSpPr>
          <p:nvPr userDrawn="1"/>
        </p:nvGrpSpPr>
        <p:grpSpPr bwMode="auto">
          <a:xfrm>
            <a:off x="0" y="5710266"/>
            <a:ext cx="9144000" cy="1106487"/>
            <a:chOff x="0" y="3552"/>
            <a:chExt cx="5760" cy="768"/>
          </a:xfrm>
        </p:grpSpPr>
        <p:pic>
          <p:nvPicPr>
            <p:cNvPr id="7177" name="Picture 17" descr="iitmlogo"/>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3583"/>
              <a:ext cx="737" cy="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Freeform 18"/>
            <p:cNvSpPr>
              <a:spLocks/>
            </p:cNvSpPr>
            <p:nvPr userDrawn="1"/>
          </p:nvSpPr>
          <p:spPr bwMode="auto">
            <a:xfrm>
              <a:off x="720" y="3552"/>
              <a:ext cx="5040" cy="624"/>
            </a:xfrm>
            <a:custGeom>
              <a:avLst/>
              <a:gdLst>
                <a:gd name="T0" fmla="*/ 0 w 5040"/>
                <a:gd name="T1" fmla="*/ 384 h 624"/>
                <a:gd name="T2" fmla="*/ 3840 w 5040"/>
                <a:gd name="T3" fmla="*/ 384 h 624"/>
                <a:gd name="T4" fmla="*/ 3888 w 5040"/>
                <a:gd name="T5" fmla="*/ 192 h 624"/>
                <a:gd name="T6" fmla="*/ 3936 w 5040"/>
                <a:gd name="T7" fmla="*/ 384 h 624"/>
                <a:gd name="T8" fmla="*/ 3984 w 5040"/>
                <a:gd name="T9" fmla="*/ 192 h 624"/>
                <a:gd name="T10" fmla="*/ 4080 w 5040"/>
                <a:gd name="T11" fmla="*/ 624 h 624"/>
                <a:gd name="T12" fmla="*/ 4128 w 5040"/>
                <a:gd name="T13" fmla="*/ 0 h 624"/>
                <a:gd name="T14" fmla="*/ 4176 w 5040"/>
                <a:gd name="T15" fmla="*/ 624 h 624"/>
                <a:gd name="T16" fmla="*/ 4224 w 5040"/>
                <a:gd name="T17" fmla="*/ 192 h 624"/>
                <a:gd name="T18" fmla="*/ 4272 w 5040"/>
                <a:gd name="T19" fmla="*/ 384 h 624"/>
                <a:gd name="T20" fmla="*/ 4272 w 5040"/>
                <a:gd name="T21" fmla="*/ 192 h 624"/>
                <a:gd name="T22" fmla="*/ 4320 w 5040"/>
                <a:gd name="T23" fmla="*/ 384 h 624"/>
                <a:gd name="T24" fmla="*/ 5040 w 5040"/>
                <a:gd name="T25" fmla="*/ 384 h 6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040" h="624">
                  <a:moveTo>
                    <a:pt x="0" y="384"/>
                  </a:moveTo>
                  <a:lnTo>
                    <a:pt x="3840" y="384"/>
                  </a:lnTo>
                  <a:lnTo>
                    <a:pt x="3888" y="192"/>
                  </a:lnTo>
                  <a:lnTo>
                    <a:pt x="3936" y="384"/>
                  </a:lnTo>
                  <a:lnTo>
                    <a:pt x="3984" y="192"/>
                  </a:lnTo>
                  <a:lnTo>
                    <a:pt x="4080" y="624"/>
                  </a:lnTo>
                  <a:lnTo>
                    <a:pt x="4128" y="0"/>
                  </a:lnTo>
                  <a:lnTo>
                    <a:pt x="4176" y="624"/>
                  </a:lnTo>
                  <a:lnTo>
                    <a:pt x="4224" y="192"/>
                  </a:lnTo>
                  <a:lnTo>
                    <a:pt x="4272" y="384"/>
                  </a:lnTo>
                  <a:lnTo>
                    <a:pt x="4272" y="192"/>
                  </a:lnTo>
                  <a:lnTo>
                    <a:pt x="4320" y="384"/>
                  </a:lnTo>
                  <a:lnTo>
                    <a:pt x="5040" y="384"/>
                  </a:lnTo>
                </a:path>
              </a:pathLst>
            </a:custGeom>
            <a:noFill/>
            <a:ln w="28575" cmpd="sng">
              <a:solidFill>
                <a:srgbClr val="FFFF66"/>
              </a:solidFill>
              <a:round/>
              <a:headEnd/>
              <a:tailEnd/>
            </a:ln>
            <a:extLst>
              <a:ext uri="{909E8E84-426E-40DD-AFC4-6F175D3DCCD1}">
                <a14:hiddenFill xmlns:a14="http://schemas.microsoft.com/office/drawing/2010/main">
                  <a:solidFill>
                    <a:srgbClr val="FFFFFF"/>
                  </a:solidFill>
                </a14:hiddenFill>
              </a:ext>
            </a:extLst>
          </p:spPr>
          <p:txBody>
            <a:bodyPr wrap="none"/>
            <a:lstStyle/>
            <a:p>
              <a:endParaRPr lang="en-US" smtClean="0">
                <a:solidFill>
                  <a:srgbClr val="FFFFFF"/>
                </a:solidFill>
                <a:latin typeface="Arial" pitchFamily="34" charset="0"/>
                <a:cs typeface="+mn-cs"/>
              </a:endParaRPr>
            </a:p>
          </p:txBody>
        </p:sp>
        <p:sp>
          <p:nvSpPr>
            <p:cNvPr id="7179" name="Line 19"/>
            <p:cNvSpPr>
              <a:spLocks noChangeShapeType="1"/>
            </p:cNvSpPr>
            <p:nvPr userDrawn="1"/>
          </p:nvSpPr>
          <p:spPr bwMode="auto">
            <a:xfrm>
              <a:off x="4752" y="3665"/>
              <a:ext cx="576" cy="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wrap="none"/>
            <a:lstStyle/>
            <a:p>
              <a:endParaRPr lang="en-US" smtClean="0">
                <a:solidFill>
                  <a:srgbClr val="FFFFFF"/>
                </a:solidFill>
                <a:latin typeface="Arial" pitchFamily="34" charset="0"/>
                <a:cs typeface="+mn-cs"/>
              </a:endParaRPr>
            </a:p>
          </p:txBody>
        </p:sp>
        <p:sp>
          <p:nvSpPr>
            <p:cNvPr id="7180" name="Oval 20"/>
            <p:cNvSpPr>
              <a:spLocks noChangeArrowheads="1"/>
            </p:cNvSpPr>
            <p:nvPr userDrawn="1"/>
          </p:nvSpPr>
          <p:spPr bwMode="auto">
            <a:xfrm>
              <a:off x="4580" y="3648"/>
              <a:ext cx="48" cy="48"/>
            </a:xfrm>
            <a:prstGeom prst="ellipse">
              <a:avLst/>
            </a:prstGeom>
            <a:solidFill>
              <a:srgbClr val="00FF00"/>
            </a:solidFill>
            <a:ln w="9525">
              <a:solidFill>
                <a:srgbClr val="00FF00"/>
              </a:solidFill>
              <a:round/>
              <a:headEnd/>
              <a:tailEnd/>
            </a:ln>
          </p:spPr>
          <p:txBody>
            <a:bodyPr wrap="none" anchor="ctr"/>
            <a:lstStyle/>
            <a:p>
              <a:endParaRPr lang="en-US" smtClean="0">
                <a:solidFill>
                  <a:srgbClr val="FFFFFF"/>
                </a:solidFill>
                <a:latin typeface="Arial" pitchFamily="34" charset="0"/>
                <a:cs typeface="+mn-cs"/>
              </a:endParaRPr>
            </a:p>
          </p:txBody>
        </p:sp>
        <p:sp>
          <p:nvSpPr>
            <p:cNvPr id="7181" name="Oval 21"/>
            <p:cNvSpPr>
              <a:spLocks noChangeArrowheads="1"/>
            </p:cNvSpPr>
            <p:nvPr userDrawn="1"/>
          </p:nvSpPr>
          <p:spPr bwMode="auto">
            <a:xfrm>
              <a:off x="4676" y="3648"/>
              <a:ext cx="48" cy="48"/>
            </a:xfrm>
            <a:prstGeom prst="ellipse">
              <a:avLst/>
            </a:prstGeom>
            <a:solidFill>
              <a:srgbClr val="FF9900"/>
            </a:solidFill>
            <a:ln w="9525">
              <a:solidFill>
                <a:srgbClr val="FF9900"/>
              </a:solidFill>
              <a:round/>
              <a:headEnd/>
              <a:tailEnd/>
            </a:ln>
          </p:spPr>
          <p:txBody>
            <a:bodyPr wrap="none" anchor="ctr"/>
            <a:lstStyle/>
            <a:p>
              <a:endParaRPr lang="en-US" smtClean="0">
                <a:solidFill>
                  <a:srgbClr val="FFFFFF"/>
                </a:solidFill>
                <a:latin typeface="Arial" pitchFamily="34" charset="0"/>
                <a:cs typeface="+mn-cs"/>
              </a:endParaRPr>
            </a:p>
          </p:txBody>
        </p:sp>
      </p:grpSp>
      <p:sp>
        <p:nvSpPr>
          <p:cNvPr id="52246" name="Rectangle 22"/>
          <p:cNvSpPr>
            <a:spLocks noGrp="1" noChangeArrowheads="1"/>
          </p:cNvSpPr>
          <p:nvPr>
            <p:ph type="ftr" sz="quarter" idx="3"/>
          </p:nvPr>
        </p:nvSpPr>
        <p:spPr bwMode="auto">
          <a:xfrm>
            <a:off x="1254126" y="6251575"/>
            <a:ext cx="5945188" cy="357188"/>
          </a:xfrm>
          <a:prstGeom prst="rect">
            <a:avLst/>
          </a:prstGeom>
          <a:noFill/>
          <a:ln w="9525">
            <a:noFill/>
            <a:miter lim="800000"/>
            <a:headEnd/>
            <a:tailEnd/>
          </a:ln>
          <a:effectLst/>
        </p:spPr>
        <p:txBody>
          <a:bodyPr vert="horz" wrap="square" lIns="91145" tIns="45575" rIns="91145" bIns="45575" numCol="1" anchor="b" anchorCtr="0" compatLnSpc="1">
            <a:prstTxWarp prst="textNoShape">
              <a:avLst/>
            </a:prstTxWarp>
          </a:bodyPr>
          <a:lstStyle>
            <a:lvl1pPr algn="ctr">
              <a:lnSpc>
                <a:spcPct val="100000"/>
              </a:lnSpc>
              <a:spcBef>
                <a:spcPct val="0"/>
              </a:spcBef>
              <a:buSzTx/>
              <a:defRPr sz="1100" b="1">
                <a:effectLst/>
                <a:latin typeface="Arial" pitchFamily="34" charset="0"/>
              </a:defRPr>
            </a:lvl1pPr>
          </a:lstStyle>
          <a:p>
            <a:pPr>
              <a:defRPr/>
            </a:pPr>
            <a:r>
              <a:rPr lang="en-US">
                <a:solidFill>
                  <a:srgbClr val="FFFFFF"/>
                </a:solidFill>
                <a:cs typeface="+mn-cs"/>
              </a:rPr>
              <a:t>IMS Extremes Workshop, New Delhi, 19 April, 2007</a:t>
            </a:r>
          </a:p>
        </p:txBody>
      </p:sp>
    </p:spTree>
    <p:extLst>
      <p:ext uri="{BB962C8B-B14F-4D97-AF65-F5344CB8AC3E}">
        <p14:creationId xmlns:p14="http://schemas.microsoft.com/office/powerpoint/2010/main" val="4204804676"/>
      </p:ext>
    </p:extLst>
  </p:cSld>
  <p:clrMap bg1="dk2" tx1="lt1" bg2="dk1" tx2="lt2" accent1="accent1" accent2="accent2" accent3="accent3" accent4="accent4" accent5="accent5" accent6="accent6" hlink="hlink" folHlink="folHlink"/>
  <p:sldLayoutIdLst>
    <p:sldLayoutId id="2147485039" r:id="rId1"/>
    <p:sldLayoutId id="2147485040" r:id="rId2"/>
    <p:sldLayoutId id="2147485041" r:id="rId3"/>
    <p:sldLayoutId id="2147485042" r:id="rId4"/>
    <p:sldLayoutId id="2147485043" r:id="rId5"/>
    <p:sldLayoutId id="2147485044" r:id="rId6"/>
    <p:sldLayoutId id="2147485045" r:id="rId7"/>
    <p:sldLayoutId id="2147485046" r:id="rId8"/>
    <p:sldLayoutId id="2147485047" r:id="rId9"/>
    <p:sldLayoutId id="2147485048" r:id="rId10"/>
    <p:sldLayoutId id="2147485049" r:id="rId11"/>
    <p:sldLayoutId id="2147485050" r:id="rId12"/>
    <p:sldLayoutId id="2147485051" r:id="rId13"/>
  </p:sldLayoutIdLst>
  <p:timing>
    <p:tnLst>
      <p:par>
        <p:cTn id="1" dur="indefinite" restart="never" nodeType="tmRoot"/>
      </p:par>
    </p:tnLst>
  </p:timing>
  <p:hf sldNum="0" hdr="0" dt="0"/>
  <p:txStyles>
    <p:titleStyle>
      <a:lvl1pPr algn="ctr" defTabSz="906463"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defTabSz="906463"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defTabSz="906463"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defTabSz="906463"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defTabSz="906463"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13780" algn="ctr" defTabSz="912330"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827561" algn="ctr" defTabSz="912330"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241344" algn="ctr" defTabSz="912330"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655124" algn="ctr" defTabSz="912330"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36550" indent="-336550" algn="l" defTabSz="906463"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38188" indent="-280988" algn="l" defTabSz="906463"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36650" indent="-223838" algn="l" defTabSz="906463"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592263" indent="-223838" algn="l" defTabSz="906463"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49463" indent="-223838" algn="l" defTabSz="906463"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466884" indent="-228441" algn="l" defTabSz="912330"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880666" indent="-228441" algn="l" defTabSz="912330"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294444" indent="-228441" algn="l" defTabSz="912330"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708228" indent="-228441" algn="l" defTabSz="912330"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827561" rtl="0" eaLnBrk="1" latinLnBrk="0" hangingPunct="1">
        <a:defRPr sz="1600" kern="1200">
          <a:solidFill>
            <a:schemeClr val="tx1"/>
          </a:solidFill>
          <a:latin typeface="+mn-lt"/>
          <a:ea typeface="+mn-ea"/>
          <a:cs typeface="+mn-cs"/>
        </a:defRPr>
      </a:lvl1pPr>
      <a:lvl2pPr marL="413780" algn="l" defTabSz="827561" rtl="0" eaLnBrk="1" latinLnBrk="0" hangingPunct="1">
        <a:defRPr sz="1600" kern="1200">
          <a:solidFill>
            <a:schemeClr val="tx1"/>
          </a:solidFill>
          <a:latin typeface="+mn-lt"/>
          <a:ea typeface="+mn-ea"/>
          <a:cs typeface="+mn-cs"/>
        </a:defRPr>
      </a:lvl2pPr>
      <a:lvl3pPr marL="827561" algn="l" defTabSz="827561" rtl="0" eaLnBrk="1" latinLnBrk="0" hangingPunct="1">
        <a:defRPr sz="1600" kern="1200">
          <a:solidFill>
            <a:schemeClr val="tx1"/>
          </a:solidFill>
          <a:latin typeface="+mn-lt"/>
          <a:ea typeface="+mn-ea"/>
          <a:cs typeface="+mn-cs"/>
        </a:defRPr>
      </a:lvl3pPr>
      <a:lvl4pPr marL="1241344" algn="l" defTabSz="827561" rtl="0" eaLnBrk="1" latinLnBrk="0" hangingPunct="1">
        <a:defRPr sz="1600" kern="1200">
          <a:solidFill>
            <a:schemeClr val="tx1"/>
          </a:solidFill>
          <a:latin typeface="+mn-lt"/>
          <a:ea typeface="+mn-ea"/>
          <a:cs typeface="+mn-cs"/>
        </a:defRPr>
      </a:lvl4pPr>
      <a:lvl5pPr marL="1655124" algn="l" defTabSz="827561" rtl="0" eaLnBrk="1" latinLnBrk="0" hangingPunct="1">
        <a:defRPr sz="1600" kern="1200">
          <a:solidFill>
            <a:schemeClr val="tx1"/>
          </a:solidFill>
          <a:latin typeface="+mn-lt"/>
          <a:ea typeface="+mn-ea"/>
          <a:cs typeface="+mn-cs"/>
        </a:defRPr>
      </a:lvl5pPr>
      <a:lvl6pPr marL="2068906" algn="l" defTabSz="827561" rtl="0" eaLnBrk="1" latinLnBrk="0" hangingPunct="1">
        <a:defRPr sz="1600" kern="1200">
          <a:solidFill>
            <a:schemeClr val="tx1"/>
          </a:solidFill>
          <a:latin typeface="+mn-lt"/>
          <a:ea typeface="+mn-ea"/>
          <a:cs typeface="+mn-cs"/>
        </a:defRPr>
      </a:lvl6pPr>
      <a:lvl7pPr marL="2482688" algn="l" defTabSz="827561" rtl="0" eaLnBrk="1" latinLnBrk="0" hangingPunct="1">
        <a:defRPr sz="1600" kern="1200">
          <a:solidFill>
            <a:schemeClr val="tx1"/>
          </a:solidFill>
          <a:latin typeface="+mn-lt"/>
          <a:ea typeface="+mn-ea"/>
          <a:cs typeface="+mn-cs"/>
        </a:defRPr>
      </a:lvl7pPr>
      <a:lvl8pPr marL="2896468" algn="l" defTabSz="827561" rtl="0" eaLnBrk="1" latinLnBrk="0" hangingPunct="1">
        <a:defRPr sz="1600" kern="1200">
          <a:solidFill>
            <a:schemeClr val="tx1"/>
          </a:solidFill>
          <a:latin typeface="+mn-lt"/>
          <a:ea typeface="+mn-ea"/>
          <a:cs typeface="+mn-cs"/>
        </a:defRPr>
      </a:lvl8pPr>
      <a:lvl9pPr marL="3310252" algn="l" defTabSz="827561" rtl="0" eaLnBrk="1" latinLnBrk="0" hangingPunct="1">
        <a:defRPr sz="16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1"/>
          <p:cNvSpPr>
            <a:spLocks noGrp="1" noChangeArrowheads="1"/>
          </p:cNvSpPr>
          <p:nvPr>
            <p:ph type="title"/>
          </p:nvPr>
        </p:nvSpPr>
        <p:spPr bwMode="auto">
          <a:xfrm>
            <a:off x="457200" y="242888"/>
            <a:ext cx="8185150" cy="119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8195" name="Rectangle 2"/>
          <p:cNvSpPr>
            <a:spLocks noGrp="1" noChangeArrowheads="1"/>
          </p:cNvSpPr>
          <p:nvPr>
            <p:ph type="body" idx="1"/>
          </p:nvPr>
        </p:nvSpPr>
        <p:spPr bwMode="auto">
          <a:xfrm>
            <a:off x="457200" y="1604963"/>
            <a:ext cx="8185150" cy="899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2" name="Rectangle 3"/>
          <p:cNvSpPr>
            <a:spLocks noGrp="1" noChangeArrowheads="1"/>
          </p:cNvSpPr>
          <p:nvPr>
            <p:ph type="dt"/>
          </p:nvPr>
        </p:nvSpPr>
        <p:spPr bwMode="auto">
          <a:xfrm>
            <a:off x="457202" y="6246813"/>
            <a:ext cx="2085975" cy="4699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nSpc>
                <a:spcPts val="3700"/>
              </a:lnSpc>
              <a:defRPr>
                <a:solidFill>
                  <a:srgbClr val="000000"/>
                </a:solidFill>
              </a:defRPr>
            </a:lvl1pPr>
          </a:lstStyle>
          <a:p>
            <a:pPr>
              <a:defRPr/>
            </a:pPr>
            <a:endParaRPr lang="en-US">
              <a:latin typeface="Arial" pitchFamily="34" charset="0"/>
              <a:cs typeface="Arial"/>
            </a:endParaRPr>
          </a:p>
        </p:txBody>
      </p:sp>
      <p:sp>
        <p:nvSpPr>
          <p:cNvPr id="1028" name="Rectangle 4"/>
          <p:cNvSpPr>
            <a:spLocks noGrp="1" noChangeArrowheads="1"/>
          </p:cNvSpPr>
          <p:nvPr>
            <p:ph type="ftr"/>
          </p:nvPr>
        </p:nvSpPr>
        <p:spPr bwMode="auto">
          <a:xfrm>
            <a:off x="3127376" y="6246813"/>
            <a:ext cx="2855913" cy="4699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nSpc>
                <a:spcPts val="3700"/>
              </a:lnSpc>
              <a:defRPr>
                <a:solidFill>
                  <a:srgbClr val="000000"/>
                </a:solidFill>
              </a:defRPr>
            </a:lvl1pPr>
          </a:lstStyle>
          <a:p>
            <a:pPr>
              <a:defRPr/>
            </a:pPr>
            <a:endParaRPr lang="en-US">
              <a:latin typeface="Arial" pitchFamily="34" charset="0"/>
              <a:cs typeface="Arial"/>
            </a:endParaRPr>
          </a:p>
        </p:txBody>
      </p:sp>
      <p:sp>
        <p:nvSpPr>
          <p:cNvPr id="1029" name="Rectangle 5"/>
          <p:cNvSpPr>
            <a:spLocks noGrp="1" noChangeArrowheads="1"/>
          </p:cNvSpPr>
          <p:nvPr>
            <p:ph type="sldNum"/>
          </p:nvPr>
        </p:nvSpPr>
        <p:spPr bwMode="auto">
          <a:xfrm>
            <a:off x="6554789" y="6246813"/>
            <a:ext cx="2085975" cy="4699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nSpc>
                <a:spcPts val="3700"/>
              </a:lnSpc>
              <a:defRPr>
                <a:solidFill>
                  <a:srgbClr val="000000"/>
                </a:solidFill>
              </a:defRPr>
            </a:lvl1pPr>
          </a:lstStyle>
          <a:p>
            <a:pPr>
              <a:defRPr/>
            </a:pPr>
            <a:fld id="{F06779AD-0BC9-4032-AA74-6E38F037B820}" type="slidenum">
              <a:rPr lang="en-GB">
                <a:latin typeface="Arial" pitchFamily="34" charset="0"/>
                <a:cs typeface="Arial"/>
              </a:rPr>
              <a:pPr>
                <a:defRPr/>
              </a:pPr>
              <a:t>‹#›</a:t>
            </a:fld>
            <a:endParaRPr lang="en-GB">
              <a:latin typeface="Arial" pitchFamily="34" charset="0"/>
              <a:cs typeface="Arial"/>
            </a:endParaRPr>
          </a:p>
        </p:txBody>
      </p:sp>
    </p:spTree>
    <p:extLst>
      <p:ext uri="{BB962C8B-B14F-4D97-AF65-F5344CB8AC3E}">
        <p14:creationId xmlns:p14="http://schemas.microsoft.com/office/powerpoint/2010/main" val="1753124736"/>
      </p:ext>
    </p:extLst>
  </p:cSld>
  <p:clrMap bg1="lt1" tx1="dk1" bg2="lt2" tx2="dk2" accent1="accent1" accent2="accent2" accent3="accent3" accent4="accent4" accent5="accent5" accent6="accent6" hlink="hlink" folHlink="folHlink"/>
  <p:sldLayoutIdLst>
    <p:sldLayoutId id="2147485053" r:id="rId1"/>
    <p:sldLayoutId id="2147485054" r:id="rId2"/>
    <p:sldLayoutId id="2147485055" r:id="rId3"/>
    <p:sldLayoutId id="2147485056" r:id="rId4"/>
    <p:sldLayoutId id="2147485057" r:id="rId5"/>
    <p:sldLayoutId id="2147485058" r:id="rId6"/>
    <p:sldLayoutId id="2147485059" r:id="rId7"/>
    <p:sldLayoutId id="2147485060" r:id="rId8"/>
    <p:sldLayoutId id="2147485061" r:id="rId9"/>
    <p:sldLayoutId id="2147485062" r:id="rId10"/>
    <p:sldLayoutId id="2147485063" r:id="rId11"/>
  </p:sldLayoutIdLst>
  <p:txStyles>
    <p:titleStyle>
      <a:lvl1pPr algn="ctr" defTabSz="398463" rtl="0" eaLnBrk="0" fontAlgn="base" hangingPunct="0">
        <a:lnSpc>
          <a:spcPts val="9200"/>
        </a:lnSpc>
        <a:spcBef>
          <a:spcPct val="0"/>
        </a:spcBef>
        <a:spcAft>
          <a:spcPct val="0"/>
        </a:spcAft>
        <a:buClr>
          <a:srgbClr val="000000"/>
        </a:buClr>
        <a:buSzPct val="100000"/>
        <a:buFont typeface="Times New Roman" pitchFamily="18" charset="0"/>
        <a:defRPr sz="4000">
          <a:solidFill>
            <a:srgbClr val="000000"/>
          </a:solidFill>
          <a:latin typeface="+mj-lt"/>
          <a:ea typeface="+mj-ea"/>
          <a:cs typeface="+mj-cs"/>
        </a:defRPr>
      </a:lvl1pPr>
      <a:lvl2pPr algn="ctr" defTabSz="398463" rtl="0" eaLnBrk="0" fontAlgn="base" hangingPunct="0">
        <a:lnSpc>
          <a:spcPts val="9200"/>
        </a:lnSpc>
        <a:spcBef>
          <a:spcPct val="0"/>
        </a:spcBef>
        <a:spcAft>
          <a:spcPct val="0"/>
        </a:spcAft>
        <a:buClr>
          <a:srgbClr val="000000"/>
        </a:buClr>
        <a:buSzPct val="100000"/>
        <a:buFont typeface="Times New Roman" pitchFamily="18" charset="0"/>
        <a:defRPr sz="4000">
          <a:solidFill>
            <a:srgbClr val="000000"/>
          </a:solidFill>
          <a:latin typeface="Arial" charset="0"/>
          <a:cs typeface="Arial" charset="0"/>
        </a:defRPr>
      </a:lvl2pPr>
      <a:lvl3pPr algn="ctr" defTabSz="398463" rtl="0" eaLnBrk="0" fontAlgn="base" hangingPunct="0">
        <a:lnSpc>
          <a:spcPts val="9200"/>
        </a:lnSpc>
        <a:spcBef>
          <a:spcPct val="0"/>
        </a:spcBef>
        <a:spcAft>
          <a:spcPct val="0"/>
        </a:spcAft>
        <a:buClr>
          <a:srgbClr val="000000"/>
        </a:buClr>
        <a:buSzPct val="100000"/>
        <a:buFont typeface="Times New Roman" pitchFamily="18" charset="0"/>
        <a:defRPr sz="4000">
          <a:solidFill>
            <a:srgbClr val="000000"/>
          </a:solidFill>
          <a:latin typeface="Arial" charset="0"/>
          <a:cs typeface="Arial" charset="0"/>
        </a:defRPr>
      </a:lvl3pPr>
      <a:lvl4pPr algn="ctr" defTabSz="398463" rtl="0" eaLnBrk="0" fontAlgn="base" hangingPunct="0">
        <a:lnSpc>
          <a:spcPts val="9200"/>
        </a:lnSpc>
        <a:spcBef>
          <a:spcPct val="0"/>
        </a:spcBef>
        <a:spcAft>
          <a:spcPct val="0"/>
        </a:spcAft>
        <a:buClr>
          <a:srgbClr val="000000"/>
        </a:buClr>
        <a:buSzPct val="100000"/>
        <a:buFont typeface="Times New Roman" pitchFamily="18" charset="0"/>
        <a:defRPr sz="4000">
          <a:solidFill>
            <a:srgbClr val="000000"/>
          </a:solidFill>
          <a:latin typeface="Arial" charset="0"/>
          <a:cs typeface="Arial" charset="0"/>
        </a:defRPr>
      </a:lvl4pPr>
      <a:lvl5pPr algn="ctr" defTabSz="398463" rtl="0" eaLnBrk="0" fontAlgn="base" hangingPunct="0">
        <a:lnSpc>
          <a:spcPts val="9200"/>
        </a:lnSpc>
        <a:spcBef>
          <a:spcPct val="0"/>
        </a:spcBef>
        <a:spcAft>
          <a:spcPct val="0"/>
        </a:spcAft>
        <a:buClr>
          <a:srgbClr val="000000"/>
        </a:buClr>
        <a:buSzPct val="100000"/>
        <a:buFont typeface="Times New Roman" pitchFamily="18" charset="0"/>
        <a:defRPr sz="4000">
          <a:solidFill>
            <a:srgbClr val="000000"/>
          </a:solidFill>
          <a:latin typeface="Arial" charset="0"/>
          <a:cs typeface="Arial" charset="0"/>
        </a:defRPr>
      </a:lvl5pPr>
      <a:lvl6pPr marL="2255133" indent="-205022" algn="ctr" defTabSz="410025" rtl="0" fontAlgn="base" hangingPunct="0">
        <a:lnSpc>
          <a:spcPts val="9188"/>
        </a:lnSpc>
        <a:spcBef>
          <a:spcPct val="0"/>
        </a:spcBef>
        <a:spcAft>
          <a:spcPct val="0"/>
        </a:spcAft>
        <a:buClr>
          <a:srgbClr val="000000"/>
        </a:buClr>
        <a:buSzPct val="100000"/>
        <a:buFont typeface="Times New Roman" pitchFamily="16" charset="0"/>
        <a:defRPr sz="4000">
          <a:solidFill>
            <a:srgbClr val="000000"/>
          </a:solidFill>
          <a:latin typeface="Arial" charset="0"/>
          <a:cs typeface="Arial" charset="0"/>
        </a:defRPr>
      </a:lvl6pPr>
      <a:lvl7pPr marL="2665149" indent="-205022" algn="ctr" defTabSz="410025" rtl="0" fontAlgn="base" hangingPunct="0">
        <a:lnSpc>
          <a:spcPts val="9188"/>
        </a:lnSpc>
        <a:spcBef>
          <a:spcPct val="0"/>
        </a:spcBef>
        <a:spcAft>
          <a:spcPct val="0"/>
        </a:spcAft>
        <a:buClr>
          <a:srgbClr val="000000"/>
        </a:buClr>
        <a:buSzPct val="100000"/>
        <a:buFont typeface="Times New Roman" pitchFamily="16" charset="0"/>
        <a:defRPr sz="4000">
          <a:solidFill>
            <a:srgbClr val="000000"/>
          </a:solidFill>
          <a:latin typeface="Arial" charset="0"/>
          <a:cs typeface="Arial" charset="0"/>
        </a:defRPr>
      </a:lvl7pPr>
      <a:lvl8pPr marL="3075168" indent="-205022" algn="ctr" defTabSz="410025" rtl="0" fontAlgn="base" hangingPunct="0">
        <a:lnSpc>
          <a:spcPts val="9188"/>
        </a:lnSpc>
        <a:spcBef>
          <a:spcPct val="0"/>
        </a:spcBef>
        <a:spcAft>
          <a:spcPct val="0"/>
        </a:spcAft>
        <a:buClr>
          <a:srgbClr val="000000"/>
        </a:buClr>
        <a:buSzPct val="100000"/>
        <a:buFont typeface="Times New Roman" pitchFamily="16" charset="0"/>
        <a:defRPr sz="4000">
          <a:solidFill>
            <a:srgbClr val="000000"/>
          </a:solidFill>
          <a:latin typeface="Arial" charset="0"/>
          <a:cs typeface="Arial" charset="0"/>
        </a:defRPr>
      </a:lvl8pPr>
      <a:lvl9pPr marL="3485202" indent="-205022" algn="ctr" defTabSz="410025" rtl="0" fontAlgn="base" hangingPunct="0">
        <a:lnSpc>
          <a:spcPts val="9188"/>
        </a:lnSpc>
        <a:spcBef>
          <a:spcPct val="0"/>
        </a:spcBef>
        <a:spcAft>
          <a:spcPct val="0"/>
        </a:spcAft>
        <a:buClr>
          <a:srgbClr val="000000"/>
        </a:buClr>
        <a:buSzPct val="100000"/>
        <a:buFont typeface="Times New Roman" pitchFamily="16" charset="0"/>
        <a:defRPr sz="4000">
          <a:solidFill>
            <a:srgbClr val="000000"/>
          </a:solidFill>
          <a:latin typeface="Arial" charset="0"/>
          <a:cs typeface="Arial" charset="0"/>
        </a:defRPr>
      </a:lvl9pPr>
    </p:titleStyle>
    <p:bodyStyle>
      <a:lvl1pPr marL="295275" indent="-295275" algn="l" defTabSz="398463" rtl="0" eaLnBrk="0" fontAlgn="base" hangingPunct="0">
        <a:lnSpc>
          <a:spcPts val="6725"/>
        </a:lnSpc>
        <a:spcBef>
          <a:spcPct val="0"/>
        </a:spcBef>
        <a:spcAft>
          <a:spcPts val="1288"/>
        </a:spcAft>
        <a:buClr>
          <a:srgbClr val="000000"/>
        </a:buClr>
        <a:buSzPct val="100000"/>
        <a:buFont typeface="Times New Roman" pitchFamily="18" charset="0"/>
        <a:buChar char="•"/>
        <a:defRPr sz="2900">
          <a:solidFill>
            <a:srgbClr val="000000"/>
          </a:solidFill>
          <a:latin typeface="+mn-lt"/>
          <a:ea typeface="+mn-ea"/>
          <a:cs typeface="+mn-cs"/>
        </a:defRPr>
      </a:lvl1pPr>
      <a:lvl2pPr marL="655638" indent="-242888" algn="l" defTabSz="398463" rtl="0" eaLnBrk="0" fontAlgn="base" hangingPunct="0">
        <a:lnSpc>
          <a:spcPts val="5788"/>
        </a:lnSpc>
        <a:spcBef>
          <a:spcPct val="0"/>
        </a:spcBef>
        <a:spcAft>
          <a:spcPts val="1038"/>
        </a:spcAft>
        <a:buClr>
          <a:srgbClr val="000000"/>
        </a:buClr>
        <a:buSzPct val="100000"/>
        <a:buFont typeface="Times New Roman" pitchFamily="18" charset="0"/>
        <a:buChar char="–"/>
        <a:defRPr sz="2500">
          <a:solidFill>
            <a:srgbClr val="000000"/>
          </a:solidFill>
          <a:latin typeface="+mn-lt"/>
          <a:cs typeface="+mn-cs"/>
        </a:defRPr>
      </a:lvl2pPr>
      <a:lvl3pPr marL="1014413" indent="-192088" algn="l" defTabSz="398463" rtl="0" eaLnBrk="0" fontAlgn="base" hangingPunct="0">
        <a:lnSpc>
          <a:spcPts val="5088"/>
        </a:lnSpc>
        <a:spcBef>
          <a:spcPct val="0"/>
        </a:spcBef>
        <a:spcAft>
          <a:spcPts val="775"/>
        </a:spcAft>
        <a:buClr>
          <a:srgbClr val="000000"/>
        </a:buClr>
        <a:buSzPct val="100000"/>
        <a:buFont typeface="Times New Roman" pitchFamily="18" charset="0"/>
        <a:buChar char="•"/>
        <a:defRPr sz="2200">
          <a:solidFill>
            <a:srgbClr val="000000"/>
          </a:solidFill>
          <a:latin typeface="+mn-lt"/>
          <a:cs typeface="+mn-cs"/>
        </a:defRPr>
      </a:lvl3pPr>
      <a:lvl4pPr marL="1427163" indent="-192088" algn="l" defTabSz="398463" rtl="0" eaLnBrk="0" fontAlgn="base" hangingPunct="0">
        <a:lnSpc>
          <a:spcPts val="4150"/>
        </a:lnSpc>
        <a:spcBef>
          <a:spcPct val="0"/>
        </a:spcBef>
        <a:spcAft>
          <a:spcPts val="525"/>
        </a:spcAft>
        <a:buClr>
          <a:srgbClr val="000000"/>
        </a:buClr>
        <a:buSzPct val="100000"/>
        <a:buFont typeface="Times New Roman" pitchFamily="18" charset="0"/>
        <a:buChar char="–"/>
        <a:defRPr sz="2000">
          <a:solidFill>
            <a:srgbClr val="000000"/>
          </a:solidFill>
          <a:latin typeface="+mn-lt"/>
          <a:cs typeface="+mn-cs"/>
        </a:defRPr>
      </a:lvl4pPr>
      <a:lvl5pPr marL="1833563" indent="-192088" algn="l" defTabSz="398463" rtl="0" eaLnBrk="0" fontAlgn="base" hangingPunct="0">
        <a:lnSpc>
          <a:spcPts val="4150"/>
        </a:lnSpc>
        <a:spcBef>
          <a:spcPct val="0"/>
        </a:spcBef>
        <a:spcAft>
          <a:spcPts val="263"/>
        </a:spcAft>
        <a:buClr>
          <a:srgbClr val="000000"/>
        </a:buClr>
        <a:buSzPct val="100000"/>
        <a:buFont typeface="Times New Roman" pitchFamily="18" charset="0"/>
        <a:buChar char="»"/>
        <a:defRPr sz="2000">
          <a:solidFill>
            <a:srgbClr val="000000"/>
          </a:solidFill>
          <a:latin typeface="+mn-lt"/>
          <a:cs typeface="+mn-cs"/>
        </a:defRPr>
      </a:lvl5pPr>
      <a:lvl6pPr marL="2255133" indent="-205022" algn="l" defTabSz="410025" rtl="0" fontAlgn="base" hangingPunct="0">
        <a:lnSpc>
          <a:spcPts val="4150"/>
        </a:lnSpc>
        <a:spcBef>
          <a:spcPct val="0"/>
        </a:spcBef>
        <a:spcAft>
          <a:spcPts val="261"/>
        </a:spcAft>
        <a:buClr>
          <a:srgbClr val="000000"/>
        </a:buClr>
        <a:buSzPct val="100000"/>
        <a:buFont typeface="Times New Roman" pitchFamily="16" charset="0"/>
        <a:defRPr sz="1800">
          <a:solidFill>
            <a:srgbClr val="000000"/>
          </a:solidFill>
          <a:latin typeface="+mn-lt"/>
          <a:cs typeface="+mn-cs"/>
        </a:defRPr>
      </a:lvl6pPr>
      <a:lvl7pPr marL="2665149" indent="-205022" algn="l" defTabSz="410025" rtl="0" fontAlgn="base" hangingPunct="0">
        <a:lnSpc>
          <a:spcPts val="4150"/>
        </a:lnSpc>
        <a:spcBef>
          <a:spcPct val="0"/>
        </a:spcBef>
        <a:spcAft>
          <a:spcPts val="261"/>
        </a:spcAft>
        <a:buClr>
          <a:srgbClr val="000000"/>
        </a:buClr>
        <a:buSzPct val="100000"/>
        <a:buFont typeface="Times New Roman" pitchFamily="16" charset="0"/>
        <a:defRPr sz="1800">
          <a:solidFill>
            <a:srgbClr val="000000"/>
          </a:solidFill>
          <a:latin typeface="+mn-lt"/>
          <a:cs typeface="+mn-cs"/>
        </a:defRPr>
      </a:lvl7pPr>
      <a:lvl8pPr marL="3075168" indent="-205022" algn="l" defTabSz="410025" rtl="0" fontAlgn="base" hangingPunct="0">
        <a:lnSpc>
          <a:spcPts val="4150"/>
        </a:lnSpc>
        <a:spcBef>
          <a:spcPct val="0"/>
        </a:spcBef>
        <a:spcAft>
          <a:spcPts val="261"/>
        </a:spcAft>
        <a:buClr>
          <a:srgbClr val="000000"/>
        </a:buClr>
        <a:buSzPct val="100000"/>
        <a:buFont typeface="Times New Roman" pitchFamily="16" charset="0"/>
        <a:defRPr sz="1800">
          <a:solidFill>
            <a:srgbClr val="000000"/>
          </a:solidFill>
          <a:latin typeface="+mn-lt"/>
          <a:cs typeface="+mn-cs"/>
        </a:defRPr>
      </a:lvl8pPr>
      <a:lvl9pPr marL="3485202" indent="-205022" algn="l" defTabSz="410025" rtl="0" fontAlgn="base" hangingPunct="0">
        <a:lnSpc>
          <a:spcPts val="4150"/>
        </a:lnSpc>
        <a:spcBef>
          <a:spcPct val="0"/>
        </a:spcBef>
        <a:spcAft>
          <a:spcPts val="261"/>
        </a:spcAft>
        <a:buClr>
          <a:srgbClr val="000000"/>
        </a:buClr>
        <a:buSzPct val="100000"/>
        <a:buFont typeface="Times New Roman" pitchFamily="16" charset="0"/>
        <a:defRPr sz="1800">
          <a:solidFill>
            <a:srgbClr val="000000"/>
          </a:solidFill>
          <a:latin typeface="+mn-lt"/>
          <a:cs typeface="+mn-cs"/>
        </a:defRPr>
      </a:lvl9pPr>
    </p:bodyStyle>
    <p:otherStyle>
      <a:defPPr>
        <a:defRPr lang="en-US"/>
      </a:defPPr>
      <a:lvl1pPr marL="0" algn="l" defTabSz="820040" rtl="0" eaLnBrk="1" latinLnBrk="0" hangingPunct="1">
        <a:defRPr sz="1600" kern="1200">
          <a:solidFill>
            <a:schemeClr val="tx1"/>
          </a:solidFill>
          <a:latin typeface="+mn-lt"/>
          <a:ea typeface="+mn-ea"/>
          <a:cs typeface="+mn-cs"/>
        </a:defRPr>
      </a:lvl1pPr>
      <a:lvl2pPr marL="410025" algn="l" defTabSz="820040" rtl="0" eaLnBrk="1" latinLnBrk="0" hangingPunct="1">
        <a:defRPr sz="1600" kern="1200">
          <a:solidFill>
            <a:schemeClr val="tx1"/>
          </a:solidFill>
          <a:latin typeface="+mn-lt"/>
          <a:ea typeface="+mn-ea"/>
          <a:cs typeface="+mn-cs"/>
        </a:defRPr>
      </a:lvl2pPr>
      <a:lvl3pPr marL="820040" algn="l" defTabSz="820040" rtl="0" eaLnBrk="1" latinLnBrk="0" hangingPunct="1">
        <a:defRPr sz="1600" kern="1200">
          <a:solidFill>
            <a:schemeClr val="tx1"/>
          </a:solidFill>
          <a:latin typeface="+mn-lt"/>
          <a:ea typeface="+mn-ea"/>
          <a:cs typeface="+mn-cs"/>
        </a:defRPr>
      </a:lvl3pPr>
      <a:lvl4pPr marL="1230086" algn="l" defTabSz="820040" rtl="0" eaLnBrk="1" latinLnBrk="0" hangingPunct="1">
        <a:defRPr sz="1600" kern="1200">
          <a:solidFill>
            <a:schemeClr val="tx1"/>
          </a:solidFill>
          <a:latin typeface="+mn-lt"/>
          <a:ea typeface="+mn-ea"/>
          <a:cs typeface="+mn-cs"/>
        </a:defRPr>
      </a:lvl4pPr>
      <a:lvl5pPr marL="1640092" algn="l" defTabSz="820040" rtl="0" eaLnBrk="1" latinLnBrk="0" hangingPunct="1">
        <a:defRPr sz="1600" kern="1200">
          <a:solidFill>
            <a:schemeClr val="tx1"/>
          </a:solidFill>
          <a:latin typeface="+mn-lt"/>
          <a:ea typeface="+mn-ea"/>
          <a:cs typeface="+mn-cs"/>
        </a:defRPr>
      </a:lvl5pPr>
      <a:lvl6pPr marL="2050102" algn="l" defTabSz="820040" rtl="0" eaLnBrk="1" latinLnBrk="0" hangingPunct="1">
        <a:defRPr sz="1600" kern="1200">
          <a:solidFill>
            <a:schemeClr val="tx1"/>
          </a:solidFill>
          <a:latin typeface="+mn-lt"/>
          <a:ea typeface="+mn-ea"/>
          <a:cs typeface="+mn-cs"/>
        </a:defRPr>
      </a:lvl6pPr>
      <a:lvl7pPr marL="2460144" algn="l" defTabSz="820040" rtl="0" eaLnBrk="1" latinLnBrk="0" hangingPunct="1">
        <a:defRPr sz="1600" kern="1200">
          <a:solidFill>
            <a:schemeClr val="tx1"/>
          </a:solidFill>
          <a:latin typeface="+mn-lt"/>
          <a:ea typeface="+mn-ea"/>
          <a:cs typeface="+mn-cs"/>
        </a:defRPr>
      </a:lvl7pPr>
      <a:lvl8pPr marL="2870161" algn="l" defTabSz="820040" rtl="0" eaLnBrk="1" latinLnBrk="0" hangingPunct="1">
        <a:defRPr sz="1600" kern="1200">
          <a:solidFill>
            <a:schemeClr val="tx1"/>
          </a:solidFill>
          <a:latin typeface="+mn-lt"/>
          <a:ea typeface="+mn-ea"/>
          <a:cs typeface="+mn-cs"/>
        </a:defRPr>
      </a:lvl8pPr>
      <a:lvl9pPr marL="3280184" algn="l" defTabSz="820040"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4179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370" tIns="45687" rIns="91370" bIns="45687" numCol="1" anchor="b" anchorCtr="0" compatLnSpc="1">
            <a:prstTxWarp prst="textNoShape">
              <a:avLst/>
            </a:prstTxWarp>
          </a:bodyPr>
          <a:lstStyle>
            <a:lvl1pPr>
              <a:defRPr sz="1200">
                <a:latin typeface="Arial" pitchFamily="34" charset="0"/>
              </a:defRPr>
            </a:lvl1pPr>
          </a:lstStyle>
          <a:p>
            <a:pPr>
              <a:defRPr/>
            </a:pPr>
            <a:endParaRPr lang="en-US">
              <a:solidFill>
                <a:srgbClr val="FFFFFF"/>
              </a:solidFill>
              <a:cs typeface="+mn-cs"/>
            </a:endParaRPr>
          </a:p>
        </p:txBody>
      </p:sp>
      <p:sp>
        <p:nvSpPr>
          <p:cNvPr id="144179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370" tIns="45687" rIns="91370" bIns="45687" numCol="1" anchor="b" anchorCtr="0" compatLnSpc="1">
            <a:prstTxWarp prst="textNoShape">
              <a:avLst/>
            </a:prstTxWarp>
          </a:bodyPr>
          <a:lstStyle>
            <a:lvl1pPr algn="r">
              <a:defRPr sz="1200">
                <a:latin typeface="Arial" pitchFamily="34" charset="0"/>
              </a:defRPr>
            </a:lvl1pPr>
          </a:lstStyle>
          <a:p>
            <a:pPr>
              <a:defRPr/>
            </a:pPr>
            <a:fld id="{BD8FFDB3-1C25-49B2-AC15-14FE04F7C046}" type="slidenum">
              <a:rPr lang="en-US">
                <a:solidFill>
                  <a:srgbClr val="FFFFFF"/>
                </a:solidFill>
                <a:cs typeface="+mn-cs"/>
              </a:rPr>
              <a:pPr>
                <a:defRPr/>
              </a:pPr>
              <a:t>‹#›</a:t>
            </a:fld>
            <a:endParaRPr lang="en-US">
              <a:solidFill>
                <a:srgbClr val="FFFFFF"/>
              </a:solidFill>
              <a:cs typeface="+mn-cs"/>
            </a:endParaRPr>
          </a:p>
        </p:txBody>
      </p:sp>
      <p:grpSp>
        <p:nvGrpSpPr>
          <p:cNvPr id="15364" name="Group 4"/>
          <p:cNvGrpSpPr>
            <a:grpSpLocks/>
          </p:cNvGrpSpPr>
          <p:nvPr/>
        </p:nvGrpSpPr>
        <p:grpSpPr bwMode="auto">
          <a:xfrm>
            <a:off x="14" y="28"/>
            <a:ext cx="9140825" cy="6850063"/>
            <a:chOff x="0" y="0"/>
            <a:chExt cx="5758" cy="4315"/>
          </a:xfrm>
        </p:grpSpPr>
        <p:grpSp>
          <p:nvGrpSpPr>
            <p:cNvPr id="15368" name="Group 5"/>
            <p:cNvGrpSpPr>
              <a:grpSpLocks/>
            </p:cNvGrpSpPr>
            <p:nvPr userDrawn="1"/>
          </p:nvGrpSpPr>
          <p:grpSpPr bwMode="auto">
            <a:xfrm>
              <a:off x="1728" y="2230"/>
              <a:ext cx="4027" cy="2085"/>
              <a:chOff x="1728" y="2230"/>
              <a:chExt cx="4027" cy="2085"/>
            </a:xfrm>
          </p:grpSpPr>
          <p:sp>
            <p:nvSpPr>
              <p:cNvPr id="144179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Arial" pitchFamily="34" charset="0"/>
                  <a:cs typeface="+mn-cs"/>
                </a:endParaRPr>
              </a:p>
            </p:txBody>
          </p:sp>
          <p:sp>
            <p:nvSpPr>
              <p:cNvPr id="144179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Arial" pitchFamily="34" charset="0"/>
                  <a:cs typeface="+mn-cs"/>
                </a:endParaRPr>
              </a:p>
            </p:txBody>
          </p:sp>
          <p:sp>
            <p:nvSpPr>
              <p:cNvPr id="144180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Arial" pitchFamily="34" charset="0"/>
                  <a:cs typeface="+mn-cs"/>
                </a:endParaRPr>
              </a:p>
            </p:txBody>
          </p:sp>
          <p:sp>
            <p:nvSpPr>
              <p:cNvPr id="15374"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latin typeface="Arial" pitchFamily="34" charset="0"/>
                  <a:cs typeface="+mn-cs"/>
                </a:endParaRPr>
              </a:p>
            </p:txBody>
          </p:sp>
          <p:sp>
            <p:nvSpPr>
              <p:cNvPr id="144180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34" charset="0"/>
                  <a:cs typeface="+mn-cs"/>
                </a:endParaRPr>
              </a:p>
            </p:txBody>
          </p:sp>
        </p:grpSp>
        <p:sp>
          <p:nvSpPr>
            <p:cNvPr id="144180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34" charset="0"/>
                <a:cs typeface="+mn-cs"/>
              </a:endParaRPr>
            </a:p>
          </p:txBody>
        </p:sp>
        <p:sp>
          <p:nvSpPr>
            <p:cNvPr id="15370"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latin typeface="Arial" pitchFamily="34" charset="0"/>
                <a:cs typeface="+mn-cs"/>
              </a:endParaRPr>
            </a:p>
          </p:txBody>
        </p:sp>
      </p:grpSp>
      <p:sp>
        <p:nvSpPr>
          <p:cNvPr id="144180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370" tIns="45687" rIns="91370" bIns="45687" numCol="1" anchor="ctr" anchorCtr="0" compatLnSpc="1">
            <a:prstTxWarp prst="textNoShape">
              <a:avLst/>
            </a:prstTxWarp>
          </a:bodyPr>
          <a:lstStyle/>
          <a:p>
            <a:pPr lvl="0"/>
            <a:r>
              <a:rPr lang="en-US" smtClean="0"/>
              <a:t>Click to edit Master title style</a:t>
            </a:r>
          </a:p>
        </p:txBody>
      </p:sp>
      <p:sp>
        <p:nvSpPr>
          <p:cNvPr id="144180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370" tIns="45687" rIns="91370" bIns="45687" numCol="1" anchor="b" anchorCtr="0" compatLnSpc="1">
            <a:prstTxWarp prst="textNoShape">
              <a:avLst/>
            </a:prstTxWarp>
          </a:bodyPr>
          <a:lstStyle>
            <a:lvl1pPr algn="ctr">
              <a:defRPr sz="1200">
                <a:latin typeface="Arial" pitchFamily="34" charset="0"/>
              </a:defRPr>
            </a:lvl1pPr>
          </a:lstStyle>
          <a:p>
            <a:pPr>
              <a:defRPr/>
            </a:pPr>
            <a:endParaRPr lang="en-US">
              <a:solidFill>
                <a:srgbClr val="FFFFFF"/>
              </a:solidFill>
              <a:cs typeface="+mn-cs"/>
            </a:endParaRPr>
          </a:p>
        </p:txBody>
      </p:sp>
      <p:sp>
        <p:nvSpPr>
          <p:cNvPr id="1441807" name="Rectangle 15"/>
          <p:cNvSpPr>
            <a:spLocks noGrp="1" noChangeArrowheads="1"/>
          </p:cNvSpPr>
          <p:nvPr>
            <p:ph type="body" idx="1"/>
          </p:nvPr>
        </p:nvSpPr>
        <p:spPr bwMode="auto">
          <a:xfrm>
            <a:off x="457200" y="1600206"/>
            <a:ext cx="8229600" cy="4525963"/>
          </a:xfrm>
          <a:prstGeom prst="rect">
            <a:avLst/>
          </a:prstGeom>
          <a:noFill/>
          <a:ln w="9525">
            <a:noFill/>
            <a:miter lim="800000"/>
            <a:headEnd/>
            <a:tailEnd/>
          </a:ln>
          <a:effectLst/>
        </p:spPr>
        <p:txBody>
          <a:bodyPr vert="horz" wrap="square" lIns="91370" tIns="45687" rIns="91370" bIns="4568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987630062"/>
      </p:ext>
    </p:extLst>
  </p:cSld>
  <p:clrMap bg1="dk2" tx1="lt1" bg2="dk1" tx2="lt2" accent1="accent1" accent2="accent2" accent3="accent3" accent4="accent4" accent5="accent5" accent6="accent6" hlink="hlink" folHlink="folHlink"/>
  <p:sldLayoutIdLst>
    <p:sldLayoutId id="2147484468" r:id="rId1"/>
    <p:sldLayoutId id="2147484469" r:id="rId2"/>
    <p:sldLayoutId id="2147484470" r:id="rId3"/>
    <p:sldLayoutId id="2147484471" r:id="rId4"/>
    <p:sldLayoutId id="2147484472" r:id="rId5"/>
    <p:sldLayoutId id="2147484473" r:id="rId6"/>
    <p:sldLayoutId id="2147484474" r:id="rId7"/>
    <p:sldLayoutId id="2147484475" r:id="rId8"/>
    <p:sldLayoutId id="2147484476" r:id="rId9"/>
    <p:sldLayoutId id="2147484477" r:id="rId10"/>
    <p:sldLayoutId id="2147484478" r:id="rId11"/>
    <p:sldLayoutId id="2147484479" r:id="rId12"/>
    <p:sldLayoutId id="2147484480" r:id="rId13"/>
    <p:sldLayoutId id="2147484481" r:id="rId14"/>
  </p:sldLayoutIdLst>
  <p:transition advClick="0">
    <p:strips dir="rd"/>
  </p:transition>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6867"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3737"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060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747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38138" indent="-338138"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38188" indent="-280988"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38238" indent="-223838"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595438" indent="-223838"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2638" indent="-223838"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2776" indent="-228435"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69644" indent="-228435"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6513" indent="-228435"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3380" indent="-228435"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3737" rtl="0" eaLnBrk="1" latinLnBrk="0" hangingPunct="1">
        <a:defRPr sz="1800" kern="1200">
          <a:solidFill>
            <a:schemeClr val="tx1"/>
          </a:solidFill>
          <a:latin typeface="+mn-lt"/>
          <a:ea typeface="+mn-ea"/>
          <a:cs typeface="+mn-cs"/>
        </a:defRPr>
      </a:lvl1pPr>
      <a:lvl2pPr marL="456867" algn="l" defTabSz="913737" rtl="0" eaLnBrk="1" latinLnBrk="0" hangingPunct="1">
        <a:defRPr sz="1800" kern="1200">
          <a:solidFill>
            <a:schemeClr val="tx1"/>
          </a:solidFill>
          <a:latin typeface="+mn-lt"/>
          <a:ea typeface="+mn-ea"/>
          <a:cs typeface="+mn-cs"/>
        </a:defRPr>
      </a:lvl2pPr>
      <a:lvl3pPr marL="913737" algn="l" defTabSz="913737" rtl="0" eaLnBrk="1" latinLnBrk="0" hangingPunct="1">
        <a:defRPr sz="1800" kern="1200">
          <a:solidFill>
            <a:schemeClr val="tx1"/>
          </a:solidFill>
          <a:latin typeface="+mn-lt"/>
          <a:ea typeface="+mn-ea"/>
          <a:cs typeface="+mn-cs"/>
        </a:defRPr>
      </a:lvl3pPr>
      <a:lvl4pPr marL="1370606" algn="l" defTabSz="913737" rtl="0" eaLnBrk="1" latinLnBrk="0" hangingPunct="1">
        <a:defRPr sz="1800" kern="1200">
          <a:solidFill>
            <a:schemeClr val="tx1"/>
          </a:solidFill>
          <a:latin typeface="+mn-lt"/>
          <a:ea typeface="+mn-ea"/>
          <a:cs typeface="+mn-cs"/>
        </a:defRPr>
      </a:lvl4pPr>
      <a:lvl5pPr marL="1827473" algn="l" defTabSz="913737" rtl="0" eaLnBrk="1" latinLnBrk="0" hangingPunct="1">
        <a:defRPr sz="1800" kern="1200">
          <a:solidFill>
            <a:schemeClr val="tx1"/>
          </a:solidFill>
          <a:latin typeface="+mn-lt"/>
          <a:ea typeface="+mn-ea"/>
          <a:cs typeface="+mn-cs"/>
        </a:defRPr>
      </a:lvl5pPr>
      <a:lvl6pPr marL="2284342" algn="l" defTabSz="913737" rtl="0" eaLnBrk="1" latinLnBrk="0" hangingPunct="1">
        <a:defRPr sz="1800" kern="1200">
          <a:solidFill>
            <a:schemeClr val="tx1"/>
          </a:solidFill>
          <a:latin typeface="+mn-lt"/>
          <a:ea typeface="+mn-ea"/>
          <a:cs typeface="+mn-cs"/>
        </a:defRPr>
      </a:lvl6pPr>
      <a:lvl7pPr marL="2741210" algn="l" defTabSz="913737" rtl="0" eaLnBrk="1" latinLnBrk="0" hangingPunct="1">
        <a:defRPr sz="1800" kern="1200">
          <a:solidFill>
            <a:schemeClr val="tx1"/>
          </a:solidFill>
          <a:latin typeface="+mn-lt"/>
          <a:ea typeface="+mn-ea"/>
          <a:cs typeface="+mn-cs"/>
        </a:defRPr>
      </a:lvl7pPr>
      <a:lvl8pPr marL="3198076" algn="l" defTabSz="913737" rtl="0" eaLnBrk="1" latinLnBrk="0" hangingPunct="1">
        <a:defRPr sz="1800" kern="1200">
          <a:solidFill>
            <a:schemeClr val="tx1"/>
          </a:solidFill>
          <a:latin typeface="+mn-lt"/>
          <a:ea typeface="+mn-ea"/>
          <a:cs typeface="+mn-cs"/>
        </a:defRPr>
      </a:lvl8pPr>
      <a:lvl9pPr marL="3654946" algn="l" defTabSz="913737"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434" name="Title Placeholder 1"/>
          <p:cNvSpPr>
            <a:spLocks noGrp="1"/>
          </p:cNvSpPr>
          <p:nvPr>
            <p:ph type="title"/>
          </p:nvPr>
        </p:nvSpPr>
        <p:spPr bwMode="auto">
          <a:xfrm>
            <a:off x="628650" y="365129"/>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8435"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28650" y="6356378"/>
            <a:ext cx="20574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fld id="{6C6153CE-3EB8-492E-8079-814B242646F8}" type="datetimeFigureOut">
              <a:rPr lang="en-US">
                <a:solidFill>
                  <a:prstClr val="black">
                    <a:tint val="75000"/>
                  </a:prstClr>
                </a:solidFill>
              </a:rPr>
              <a:pPr>
                <a:defRPr/>
              </a:pPr>
              <a:t>5/15/2019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78"/>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7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defRPr>
            </a:lvl1pPr>
          </a:lstStyle>
          <a:p>
            <a:pPr>
              <a:defRPr/>
            </a:pPr>
            <a:fld id="{DCFA68F8-BE73-4A57-9253-999C0BBB78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97803761"/>
      </p:ext>
    </p:extLst>
  </p:cSld>
  <p:clrMap bg1="lt1" tx1="dk1" bg2="lt2" tx2="dk2" accent1="accent1" accent2="accent2" accent3="accent3" accent4="accent4" accent5="accent5" accent6="accent6" hlink="hlink" folHlink="folHlink"/>
  <p:sldLayoutIdLst>
    <p:sldLayoutId id="2147485065" r:id="rId1"/>
    <p:sldLayoutId id="2147485066" r:id="rId2"/>
    <p:sldLayoutId id="2147485067" r:id="rId3"/>
    <p:sldLayoutId id="2147485068" r:id="rId4"/>
    <p:sldLayoutId id="2147485069" r:id="rId5"/>
    <p:sldLayoutId id="2147485070" r:id="rId6"/>
    <p:sldLayoutId id="2147485071" r:id="rId7"/>
    <p:sldLayoutId id="2147485072" r:id="rId8"/>
    <p:sldLayoutId id="2147485073" r:id="rId9"/>
    <p:sldLayoutId id="2147485074" r:id="rId10"/>
    <p:sldLayoutId id="2147485075" r:id="rId11"/>
    <p:sldLayoutId id="2147485076"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4179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340" tIns="45672" rIns="91340" bIns="45672" numCol="1" anchor="b" anchorCtr="0" compatLnSpc="1">
            <a:prstTxWarp prst="textNoShape">
              <a:avLst/>
            </a:prstTxWarp>
          </a:bodyPr>
          <a:lstStyle>
            <a:lvl1pPr>
              <a:defRPr sz="1200">
                <a:latin typeface="Arial" pitchFamily="34" charset="0"/>
              </a:defRPr>
            </a:lvl1pPr>
          </a:lstStyle>
          <a:p>
            <a:pPr>
              <a:defRPr/>
            </a:pPr>
            <a:endParaRPr lang="en-US">
              <a:solidFill>
                <a:srgbClr val="FFFFFF"/>
              </a:solidFill>
              <a:cs typeface="+mn-cs"/>
            </a:endParaRPr>
          </a:p>
        </p:txBody>
      </p:sp>
      <p:sp>
        <p:nvSpPr>
          <p:cNvPr id="144179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340" tIns="45672" rIns="91340" bIns="45672" numCol="1" anchor="b" anchorCtr="0" compatLnSpc="1">
            <a:prstTxWarp prst="textNoShape">
              <a:avLst/>
            </a:prstTxWarp>
          </a:bodyPr>
          <a:lstStyle>
            <a:lvl1pPr algn="r">
              <a:defRPr sz="1200">
                <a:latin typeface="Arial" pitchFamily="34" charset="0"/>
              </a:defRPr>
            </a:lvl1pPr>
          </a:lstStyle>
          <a:p>
            <a:pPr>
              <a:defRPr/>
            </a:pPr>
            <a:fld id="{52074CF4-E95A-46B4-832E-235C67A7FD95}" type="slidenum">
              <a:rPr lang="en-US">
                <a:solidFill>
                  <a:srgbClr val="FFFFFF"/>
                </a:solidFill>
                <a:cs typeface="+mn-cs"/>
              </a:rPr>
              <a:pPr>
                <a:defRPr/>
              </a:pPr>
              <a:t>‹#›</a:t>
            </a:fld>
            <a:endParaRPr lang="en-US">
              <a:solidFill>
                <a:srgbClr val="FFFFFF"/>
              </a:solidFill>
              <a:cs typeface="+mn-cs"/>
            </a:endParaRPr>
          </a:p>
        </p:txBody>
      </p:sp>
      <p:grpSp>
        <p:nvGrpSpPr>
          <p:cNvPr id="10244" name="Group 4"/>
          <p:cNvGrpSpPr>
            <a:grpSpLocks/>
          </p:cNvGrpSpPr>
          <p:nvPr/>
        </p:nvGrpSpPr>
        <p:grpSpPr bwMode="auto">
          <a:xfrm>
            <a:off x="14" y="28"/>
            <a:ext cx="9140825" cy="6850063"/>
            <a:chOff x="0" y="0"/>
            <a:chExt cx="5758" cy="4315"/>
          </a:xfrm>
        </p:grpSpPr>
        <p:grpSp>
          <p:nvGrpSpPr>
            <p:cNvPr id="10248" name="Group 5"/>
            <p:cNvGrpSpPr>
              <a:grpSpLocks/>
            </p:cNvGrpSpPr>
            <p:nvPr userDrawn="1"/>
          </p:nvGrpSpPr>
          <p:grpSpPr bwMode="auto">
            <a:xfrm>
              <a:off x="1728" y="2230"/>
              <a:ext cx="4027" cy="2085"/>
              <a:chOff x="1728" y="2230"/>
              <a:chExt cx="4027" cy="2085"/>
            </a:xfrm>
          </p:grpSpPr>
          <p:sp>
            <p:nvSpPr>
              <p:cNvPr id="144179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Arial" pitchFamily="34" charset="0"/>
                  <a:cs typeface="+mn-cs"/>
                </a:endParaRPr>
              </a:p>
            </p:txBody>
          </p:sp>
          <p:sp>
            <p:nvSpPr>
              <p:cNvPr id="144179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Arial" pitchFamily="34" charset="0"/>
                  <a:cs typeface="+mn-cs"/>
                </a:endParaRPr>
              </a:p>
            </p:txBody>
          </p:sp>
          <p:sp>
            <p:nvSpPr>
              <p:cNvPr id="144180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Arial" pitchFamily="34" charset="0"/>
                  <a:cs typeface="+mn-cs"/>
                </a:endParaRPr>
              </a:p>
            </p:txBody>
          </p:sp>
          <p:sp>
            <p:nvSpPr>
              <p:cNvPr id="10254"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latin typeface="Arial" pitchFamily="34" charset="0"/>
                  <a:cs typeface="+mn-cs"/>
                </a:endParaRPr>
              </a:p>
            </p:txBody>
          </p:sp>
          <p:sp>
            <p:nvSpPr>
              <p:cNvPr id="144180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34" charset="0"/>
                  <a:cs typeface="+mn-cs"/>
                </a:endParaRPr>
              </a:p>
            </p:txBody>
          </p:sp>
        </p:grpSp>
        <p:sp>
          <p:nvSpPr>
            <p:cNvPr id="144180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34" charset="0"/>
                <a:cs typeface="+mn-cs"/>
              </a:endParaRPr>
            </a:p>
          </p:txBody>
        </p:sp>
        <p:sp>
          <p:nvSpPr>
            <p:cNvPr id="10250" name="Freeform 12"/>
            <p:cNvSpPr>
              <a:spLocks/>
            </p:cNvSpPr>
            <p:nvPr/>
          </p:nvSpPr>
          <p:spPr bwMode="hidden">
            <a:xfrm>
              <a:off x="0" y="0"/>
              <a:ext cx="5758" cy="1776"/>
            </a:xfrm>
            <a:custGeom>
              <a:avLst/>
              <a:gdLst>
                <a:gd name="T0" fmla="*/ 0 w 5740"/>
                <a:gd name="T1" fmla="*/ 0 h 1906"/>
                <a:gd name="T2" fmla="*/ 0 w 5740"/>
                <a:gd name="T3" fmla="*/ 1248 h 1906"/>
                <a:gd name="T4" fmla="*/ 5848 w 5740"/>
                <a:gd name="T5" fmla="*/ 1248 h 1906"/>
                <a:gd name="T6" fmla="*/ 584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latin typeface="Arial" pitchFamily="34" charset="0"/>
                <a:cs typeface="+mn-cs"/>
              </a:endParaRPr>
            </a:p>
          </p:txBody>
        </p:sp>
      </p:grpSp>
      <p:sp>
        <p:nvSpPr>
          <p:cNvPr id="144180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340" tIns="45672" rIns="91340" bIns="45672" numCol="1" anchor="ctr" anchorCtr="0" compatLnSpc="1">
            <a:prstTxWarp prst="textNoShape">
              <a:avLst/>
            </a:prstTxWarp>
          </a:bodyPr>
          <a:lstStyle/>
          <a:p>
            <a:pPr lvl="0"/>
            <a:r>
              <a:rPr lang="en-US" smtClean="0"/>
              <a:t>Click to edit Master title style</a:t>
            </a:r>
          </a:p>
        </p:txBody>
      </p:sp>
      <p:sp>
        <p:nvSpPr>
          <p:cNvPr id="144180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340" tIns="45672" rIns="91340" bIns="45672" numCol="1" anchor="b" anchorCtr="0" compatLnSpc="1">
            <a:prstTxWarp prst="textNoShape">
              <a:avLst/>
            </a:prstTxWarp>
          </a:bodyPr>
          <a:lstStyle>
            <a:lvl1pPr algn="ctr">
              <a:defRPr sz="1200">
                <a:latin typeface="Arial" pitchFamily="34" charset="0"/>
              </a:defRPr>
            </a:lvl1pPr>
          </a:lstStyle>
          <a:p>
            <a:pPr>
              <a:defRPr/>
            </a:pPr>
            <a:endParaRPr lang="en-US">
              <a:solidFill>
                <a:srgbClr val="FFFFFF"/>
              </a:solidFill>
              <a:cs typeface="+mn-cs"/>
            </a:endParaRPr>
          </a:p>
        </p:txBody>
      </p:sp>
      <p:sp>
        <p:nvSpPr>
          <p:cNvPr id="1441807" name="Rectangle 15"/>
          <p:cNvSpPr>
            <a:spLocks noGrp="1" noChangeArrowheads="1"/>
          </p:cNvSpPr>
          <p:nvPr>
            <p:ph type="body" idx="1"/>
          </p:nvPr>
        </p:nvSpPr>
        <p:spPr bwMode="auto">
          <a:xfrm>
            <a:off x="457200" y="1600206"/>
            <a:ext cx="8229600" cy="4525963"/>
          </a:xfrm>
          <a:prstGeom prst="rect">
            <a:avLst/>
          </a:prstGeom>
          <a:noFill/>
          <a:ln w="9525">
            <a:noFill/>
            <a:miter lim="800000"/>
            <a:headEnd/>
            <a:tailEnd/>
          </a:ln>
          <a:effectLst/>
        </p:spPr>
        <p:txBody>
          <a:bodyPr vert="horz" wrap="square" lIns="91340" tIns="45672" rIns="91340" bIns="4567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489035300"/>
      </p:ext>
    </p:extLst>
  </p:cSld>
  <p:clrMap bg1="dk2" tx1="lt1" bg2="dk1" tx2="lt2" accent1="accent1" accent2="accent2" accent3="accent3" accent4="accent4" accent5="accent5" accent6="accent6" hlink="hlink" folHlink="folHlink"/>
  <p:sldLayoutIdLst>
    <p:sldLayoutId id="2147485078" r:id="rId1"/>
    <p:sldLayoutId id="2147485079" r:id="rId2"/>
    <p:sldLayoutId id="2147485080" r:id="rId3"/>
    <p:sldLayoutId id="2147485081" r:id="rId4"/>
    <p:sldLayoutId id="2147485082" r:id="rId5"/>
    <p:sldLayoutId id="2147485083" r:id="rId6"/>
    <p:sldLayoutId id="2147485084" r:id="rId7"/>
    <p:sldLayoutId id="2147485085" r:id="rId8"/>
    <p:sldLayoutId id="2147485086" r:id="rId9"/>
    <p:sldLayoutId id="2147485087" r:id="rId10"/>
    <p:sldLayoutId id="2147485088" r:id="rId11"/>
    <p:sldLayoutId id="2147485089" r:id="rId12"/>
    <p:sldLayoutId id="2147485090" r:id="rId13"/>
    <p:sldLayoutId id="2147485091" r:id="rId14"/>
    <p:sldLayoutId id="2147485092" r:id="rId15"/>
  </p:sldLayoutIdLst>
  <p:transition advClick="0">
    <p:strips dir="rd"/>
  </p:transition>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6725"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34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018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6905"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36550" indent="-33655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36600" indent="-27940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36650" indent="-22225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593850" indent="-22225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1050" indent="-22225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1995" indent="-228363"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68722" indent="-228363"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5448" indent="-228363"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2174" indent="-228363"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3453" rtl="0" eaLnBrk="1" latinLnBrk="0" hangingPunct="1">
        <a:defRPr sz="1800" kern="1200">
          <a:solidFill>
            <a:schemeClr val="tx1"/>
          </a:solidFill>
          <a:latin typeface="+mn-lt"/>
          <a:ea typeface="+mn-ea"/>
          <a:cs typeface="+mn-cs"/>
        </a:defRPr>
      </a:lvl1pPr>
      <a:lvl2pPr marL="456725" algn="l" defTabSz="913453" rtl="0" eaLnBrk="1" latinLnBrk="0" hangingPunct="1">
        <a:defRPr sz="1800" kern="1200">
          <a:solidFill>
            <a:schemeClr val="tx1"/>
          </a:solidFill>
          <a:latin typeface="+mn-lt"/>
          <a:ea typeface="+mn-ea"/>
          <a:cs typeface="+mn-cs"/>
        </a:defRPr>
      </a:lvl2pPr>
      <a:lvl3pPr marL="913453" algn="l" defTabSz="913453" rtl="0" eaLnBrk="1" latinLnBrk="0" hangingPunct="1">
        <a:defRPr sz="1800" kern="1200">
          <a:solidFill>
            <a:schemeClr val="tx1"/>
          </a:solidFill>
          <a:latin typeface="+mn-lt"/>
          <a:ea typeface="+mn-ea"/>
          <a:cs typeface="+mn-cs"/>
        </a:defRPr>
      </a:lvl3pPr>
      <a:lvl4pPr marL="1370180" algn="l" defTabSz="913453" rtl="0" eaLnBrk="1" latinLnBrk="0" hangingPunct="1">
        <a:defRPr sz="1800" kern="1200">
          <a:solidFill>
            <a:schemeClr val="tx1"/>
          </a:solidFill>
          <a:latin typeface="+mn-lt"/>
          <a:ea typeface="+mn-ea"/>
          <a:cs typeface="+mn-cs"/>
        </a:defRPr>
      </a:lvl4pPr>
      <a:lvl5pPr marL="1826905" algn="l" defTabSz="913453" rtl="0" eaLnBrk="1" latinLnBrk="0" hangingPunct="1">
        <a:defRPr sz="1800" kern="1200">
          <a:solidFill>
            <a:schemeClr val="tx1"/>
          </a:solidFill>
          <a:latin typeface="+mn-lt"/>
          <a:ea typeface="+mn-ea"/>
          <a:cs typeface="+mn-cs"/>
        </a:defRPr>
      </a:lvl5pPr>
      <a:lvl6pPr marL="2283632" algn="l" defTabSz="913453" rtl="0" eaLnBrk="1" latinLnBrk="0" hangingPunct="1">
        <a:defRPr sz="1800" kern="1200">
          <a:solidFill>
            <a:schemeClr val="tx1"/>
          </a:solidFill>
          <a:latin typeface="+mn-lt"/>
          <a:ea typeface="+mn-ea"/>
          <a:cs typeface="+mn-cs"/>
        </a:defRPr>
      </a:lvl6pPr>
      <a:lvl7pPr marL="2740358" algn="l" defTabSz="913453" rtl="0" eaLnBrk="1" latinLnBrk="0" hangingPunct="1">
        <a:defRPr sz="1800" kern="1200">
          <a:solidFill>
            <a:schemeClr val="tx1"/>
          </a:solidFill>
          <a:latin typeface="+mn-lt"/>
          <a:ea typeface="+mn-ea"/>
          <a:cs typeface="+mn-cs"/>
        </a:defRPr>
      </a:lvl7pPr>
      <a:lvl8pPr marL="3197080" algn="l" defTabSz="913453" rtl="0" eaLnBrk="1" latinLnBrk="0" hangingPunct="1">
        <a:defRPr sz="1800" kern="1200">
          <a:solidFill>
            <a:schemeClr val="tx1"/>
          </a:solidFill>
          <a:latin typeface="+mn-lt"/>
          <a:ea typeface="+mn-ea"/>
          <a:cs typeface="+mn-cs"/>
        </a:defRPr>
      </a:lvl8pPr>
      <a:lvl9pPr marL="3653809" algn="l" defTabSz="913453"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4179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232" tIns="45619" rIns="91232" bIns="45619" numCol="1" anchor="b" anchorCtr="0" compatLnSpc="1">
            <a:prstTxWarp prst="textNoShape">
              <a:avLst/>
            </a:prstTxWarp>
          </a:bodyPr>
          <a:lstStyle>
            <a:lvl1pPr algn="l">
              <a:defRPr sz="1200">
                <a:latin typeface="Arial" pitchFamily="34" charset="0"/>
              </a:defRPr>
            </a:lvl1pPr>
          </a:lstStyle>
          <a:p>
            <a:pPr>
              <a:defRPr/>
            </a:pPr>
            <a:endParaRPr lang="en-US">
              <a:solidFill>
                <a:srgbClr val="FFFFFF"/>
              </a:solidFill>
              <a:cs typeface="+mn-cs"/>
            </a:endParaRPr>
          </a:p>
        </p:txBody>
      </p:sp>
      <p:sp>
        <p:nvSpPr>
          <p:cNvPr id="144179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232" tIns="45619" rIns="91232" bIns="45619" numCol="1" anchor="b" anchorCtr="0" compatLnSpc="1">
            <a:prstTxWarp prst="textNoShape">
              <a:avLst/>
            </a:prstTxWarp>
          </a:bodyPr>
          <a:lstStyle>
            <a:lvl1pPr algn="r">
              <a:defRPr sz="1200">
                <a:latin typeface="Arial" pitchFamily="34" charset="0"/>
              </a:defRPr>
            </a:lvl1pPr>
          </a:lstStyle>
          <a:p>
            <a:pPr>
              <a:defRPr/>
            </a:pPr>
            <a:fld id="{53B17313-C4B1-4D7C-9A01-C3998646406E}" type="slidenum">
              <a:rPr lang="en-US">
                <a:solidFill>
                  <a:srgbClr val="FFFFFF"/>
                </a:solidFill>
                <a:cs typeface="+mn-cs"/>
              </a:rPr>
              <a:pPr>
                <a:defRPr/>
              </a:pPr>
              <a:t>‹#›</a:t>
            </a:fld>
            <a:endParaRPr lang="en-US">
              <a:solidFill>
                <a:srgbClr val="FFFFFF"/>
              </a:solidFill>
              <a:cs typeface="+mn-cs"/>
            </a:endParaRPr>
          </a:p>
        </p:txBody>
      </p:sp>
      <p:grpSp>
        <p:nvGrpSpPr>
          <p:cNvPr id="22532" name="Group 4"/>
          <p:cNvGrpSpPr>
            <a:grpSpLocks/>
          </p:cNvGrpSpPr>
          <p:nvPr/>
        </p:nvGrpSpPr>
        <p:grpSpPr bwMode="auto">
          <a:xfrm>
            <a:off x="14" y="28"/>
            <a:ext cx="9140825" cy="6850063"/>
            <a:chOff x="0" y="0"/>
            <a:chExt cx="5758" cy="4315"/>
          </a:xfrm>
        </p:grpSpPr>
        <p:grpSp>
          <p:nvGrpSpPr>
            <p:cNvPr id="22536" name="Group 5"/>
            <p:cNvGrpSpPr>
              <a:grpSpLocks/>
            </p:cNvGrpSpPr>
            <p:nvPr userDrawn="1"/>
          </p:nvGrpSpPr>
          <p:grpSpPr bwMode="auto">
            <a:xfrm>
              <a:off x="1728" y="2230"/>
              <a:ext cx="4027" cy="2085"/>
              <a:chOff x="1728" y="2230"/>
              <a:chExt cx="4027" cy="2085"/>
            </a:xfrm>
          </p:grpSpPr>
          <p:sp>
            <p:nvSpPr>
              <p:cNvPr id="144179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Arial" pitchFamily="34" charset="0"/>
                  <a:cs typeface="+mn-cs"/>
                </a:endParaRPr>
              </a:p>
            </p:txBody>
          </p:sp>
          <p:sp>
            <p:nvSpPr>
              <p:cNvPr id="144179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Arial" pitchFamily="34" charset="0"/>
                  <a:cs typeface="+mn-cs"/>
                </a:endParaRPr>
              </a:p>
            </p:txBody>
          </p:sp>
          <p:sp>
            <p:nvSpPr>
              <p:cNvPr id="144180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Arial" pitchFamily="34" charset="0"/>
                  <a:cs typeface="+mn-cs"/>
                </a:endParaRPr>
              </a:p>
            </p:txBody>
          </p:sp>
          <p:sp>
            <p:nvSpPr>
              <p:cNvPr id="22542"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latin typeface="Arial" pitchFamily="34" charset="0"/>
                  <a:cs typeface="+mn-cs"/>
                </a:endParaRPr>
              </a:p>
            </p:txBody>
          </p:sp>
          <p:sp>
            <p:nvSpPr>
              <p:cNvPr id="144180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34" charset="0"/>
                  <a:cs typeface="+mn-cs"/>
                </a:endParaRPr>
              </a:p>
            </p:txBody>
          </p:sp>
        </p:grpSp>
        <p:sp>
          <p:nvSpPr>
            <p:cNvPr id="144180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34" charset="0"/>
                <a:cs typeface="+mn-cs"/>
              </a:endParaRPr>
            </a:p>
          </p:txBody>
        </p:sp>
        <p:sp>
          <p:nvSpPr>
            <p:cNvPr id="22538"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latin typeface="Arial" pitchFamily="34" charset="0"/>
                <a:cs typeface="+mn-cs"/>
              </a:endParaRPr>
            </a:p>
          </p:txBody>
        </p:sp>
      </p:grpSp>
      <p:sp>
        <p:nvSpPr>
          <p:cNvPr id="22533" name="Rectangle 13"/>
          <p:cNvSpPr>
            <a:spLocks noGrp="1" noRot="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32" tIns="45619" rIns="91232" bIns="45619" numCol="1" anchor="ctr" anchorCtr="0" compatLnSpc="1">
            <a:prstTxWarp prst="textNoShape">
              <a:avLst/>
            </a:prstTxWarp>
          </a:bodyPr>
          <a:lstStyle/>
          <a:p>
            <a:pPr lvl="0"/>
            <a:r>
              <a:rPr lang="en-US" smtClean="0"/>
              <a:t>Click to edit Master title style</a:t>
            </a:r>
          </a:p>
        </p:txBody>
      </p:sp>
      <p:sp>
        <p:nvSpPr>
          <p:cNvPr id="144180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232" tIns="45619" rIns="91232" bIns="45619" numCol="1" anchor="b" anchorCtr="0" compatLnSpc="1">
            <a:prstTxWarp prst="textNoShape">
              <a:avLst/>
            </a:prstTxWarp>
          </a:bodyPr>
          <a:lstStyle>
            <a:lvl1pPr algn="ctr">
              <a:defRPr sz="1200">
                <a:latin typeface="Arial" pitchFamily="34" charset="0"/>
              </a:defRPr>
            </a:lvl1pPr>
          </a:lstStyle>
          <a:p>
            <a:pPr>
              <a:defRPr/>
            </a:pPr>
            <a:endParaRPr lang="en-US">
              <a:solidFill>
                <a:srgbClr val="FFFFFF"/>
              </a:solidFill>
              <a:cs typeface="+mn-cs"/>
            </a:endParaRPr>
          </a:p>
        </p:txBody>
      </p:sp>
      <p:sp>
        <p:nvSpPr>
          <p:cNvPr id="22535" name="Rectangle 15"/>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32" tIns="45619" rIns="91232" bIns="4561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323814408"/>
      </p:ext>
    </p:extLst>
  </p:cSld>
  <p:clrMap bg1="dk2" tx1="lt1" bg2="dk1" tx2="lt2" accent1="accent1" accent2="accent2" accent3="accent3" accent4="accent4" accent5="accent5" accent6="accent6" hlink="hlink" folHlink="folHlink"/>
  <p:sldLayoutIdLst>
    <p:sldLayoutId id="2147485094" r:id="rId1"/>
    <p:sldLayoutId id="2147485095" r:id="rId2"/>
    <p:sldLayoutId id="2147485096" r:id="rId3"/>
    <p:sldLayoutId id="2147485097" r:id="rId4"/>
    <p:sldLayoutId id="2147485098" r:id="rId5"/>
    <p:sldLayoutId id="2147485099" r:id="rId6"/>
    <p:sldLayoutId id="2147485100" r:id="rId7"/>
    <p:sldLayoutId id="2147485101" r:id="rId8"/>
    <p:sldLayoutId id="2147485102" r:id="rId9"/>
    <p:sldLayoutId id="2147485103" r:id="rId10"/>
    <p:sldLayoutId id="2147485104" r:id="rId11"/>
  </p:sldLayoutIdLst>
  <p:transition>
    <p:strips dir="rd"/>
  </p:transition>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Garamond" pitchFamily="18" charset="0"/>
        </a:defRPr>
      </a:lvl2pPr>
      <a:lvl3pPr algn="ctr" rtl="0" eaLnBrk="0" fontAlgn="base" hangingPunct="0">
        <a:spcBef>
          <a:spcPct val="0"/>
        </a:spcBef>
        <a:spcAft>
          <a:spcPct val="0"/>
        </a:spcAft>
        <a:defRPr sz="4400" b="1">
          <a:solidFill>
            <a:schemeClr val="tx2"/>
          </a:solidFill>
          <a:latin typeface="Garamond" pitchFamily="18" charset="0"/>
        </a:defRPr>
      </a:lvl3pPr>
      <a:lvl4pPr algn="ctr" rtl="0" eaLnBrk="0" fontAlgn="base" hangingPunct="0">
        <a:spcBef>
          <a:spcPct val="0"/>
        </a:spcBef>
        <a:spcAft>
          <a:spcPct val="0"/>
        </a:spcAft>
        <a:defRPr sz="4400" b="1">
          <a:solidFill>
            <a:schemeClr val="tx2"/>
          </a:solidFill>
          <a:latin typeface="Garamond" pitchFamily="18" charset="0"/>
        </a:defRPr>
      </a:lvl4pPr>
      <a:lvl5pPr algn="ctr" rtl="0" eaLnBrk="0" fontAlgn="base" hangingPunct="0">
        <a:spcBef>
          <a:spcPct val="0"/>
        </a:spcBef>
        <a:spcAft>
          <a:spcPct val="0"/>
        </a:spcAft>
        <a:defRPr sz="4400" b="1">
          <a:solidFill>
            <a:schemeClr val="tx2"/>
          </a:solidFill>
          <a:latin typeface="Garamond" pitchFamily="18" charset="0"/>
        </a:defRPr>
      </a:lvl5pPr>
      <a:lvl6pPr marL="456203" algn="ctr" rtl="0" fontAlgn="base">
        <a:spcBef>
          <a:spcPct val="0"/>
        </a:spcBef>
        <a:spcAft>
          <a:spcPct val="0"/>
        </a:spcAft>
        <a:defRPr sz="4400" b="1">
          <a:solidFill>
            <a:schemeClr val="tx2"/>
          </a:solidFill>
          <a:latin typeface="Garamond" pitchFamily="18" charset="0"/>
        </a:defRPr>
      </a:lvl6pPr>
      <a:lvl7pPr marL="912411" algn="ctr" rtl="0" fontAlgn="base">
        <a:spcBef>
          <a:spcPct val="0"/>
        </a:spcBef>
        <a:spcAft>
          <a:spcPct val="0"/>
        </a:spcAft>
        <a:defRPr sz="4400" b="1">
          <a:solidFill>
            <a:schemeClr val="tx2"/>
          </a:solidFill>
          <a:latin typeface="Garamond" pitchFamily="18" charset="0"/>
        </a:defRPr>
      </a:lvl7pPr>
      <a:lvl8pPr marL="1368618" algn="ctr" rtl="0" fontAlgn="base">
        <a:spcBef>
          <a:spcPct val="0"/>
        </a:spcBef>
        <a:spcAft>
          <a:spcPct val="0"/>
        </a:spcAft>
        <a:defRPr sz="4400" b="1">
          <a:solidFill>
            <a:schemeClr val="tx2"/>
          </a:solidFill>
          <a:latin typeface="Garamond" pitchFamily="18" charset="0"/>
        </a:defRPr>
      </a:lvl8pPr>
      <a:lvl9pPr marL="1824823" algn="ctr" rtl="0" fontAlgn="base">
        <a:spcBef>
          <a:spcPct val="0"/>
        </a:spcBef>
        <a:spcAft>
          <a:spcPct val="0"/>
        </a:spcAft>
        <a:defRPr sz="4400" b="1">
          <a:solidFill>
            <a:schemeClr val="tx2"/>
          </a:solidFill>
          <a:latin typeface="Garamond" pitchFamily="18" charset="0"/>
        </a:defRPr>
      </a:lvl9pPr>
    </p:titleStyle>
    <p:bodyStyle>
      <a:lvl1pPr marL="338138" indent="-338138"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latin typeface="+mn-lt"/>
          <a:ea typeface="+mn-ea"/>
          <a:cs typeface="+mn-cs"/>
        </a:defRPr>
      </a:lvl1pPr>
      <a:lvl2pPr marL="738188" indent="-280988"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latin typeface="+mn-lt"/>
        </a:defRPr>
      </a:lvl2pPr>
      <a:lvl3pPr marL="1136650" indent="-223838" algn="l" rtl="0" eaLnBrk="0" fontAlgn="base" hangingPunct="0">
        <a:spcBef>
          <a:spcPct val="20000"/>
        </a:spcBef>
        <a:spcAft>
          <a:spcPct val="0"/>
        </a:spcAft>
        <a:buClr>
          <a:schemeClr val="tx2"/>
        </a:buClr>
        <a:buSzPct val="70000"/>
        <a:buFont typeface="Wingdings" pitchFamily="2" charset="2"/>
        <a:buChar char="n"/>
        <a:defRPr sz="2400">
          <a:solidFill>
            <a:schemeClr val="tx1"/>
          </a:solidFill>
          <a:latin typeface="+mn-lt"/>
        </a:defRPr>
      </a:lvl3pPr>
      <a:lvl4pPr marL="1593850" indent="-223838"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latin typeface="+mn-lt"/>
        </a:defRPr>
      </a:lvl4pPr>
      <a:lvl5pPr marL="2049463" indent="-223838"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mn-lt"/>
        </a:defRPr>
      </a:lvl5pPr>
      <a:lvl6pPr marL="2509131" indent="-228103" algn="l" rtl="0" fontAlgn="base">
        <a:spcBef>
          <a:spcPct val="20000"/>
        </a:spcBef>
        <a:spcAft>
          <a:spcPct val="0"/>
        </a:spcAft>
        <a:buClr>
          <a:schemeClr val="hlink"/>
        </a:buClr>
        <a:buSzPct val="70000"/>
        <a:buFont typeface="Wingdings" pitchFamily="2" charset="2"/>
        <a:buChar char="n"/>
        <a:defRPr sz="2000">
          <a:solidFill>
            <a:schemeClr val="tx1"/>
          </a:solidFill>
          <a:latin typeface="+mn-lt"/>
        </a:defRPr>
      </a:lvl6pPr>
      <a:lvl7pPr marL="2965339" indent="-228103" algn="l" rtl="0" fontAlgn="base">
        <a:spcBef>
          <a:spcPct val="20000"/>
        </a:spcBef>
        <a:spcAft>
          <a:spcPct val="0"/>
        </a:spcAft>
        <a:buClr>
          <a:schemeClr val="hlink"/>
        </a:buClr>
        <a:buSzPct val="70000"/>
        <a:buFont typeface="Wingdings" pitchFamily="2" charset="2"/>
        <a:buChar char="n"/>
        <a:defRPr sz="2000">
          <a:solidFill>
            <a:schemeClr val="tx1"/>
          </a:solidFill>
          <a:latin typeface="+mn-lt"/>
        </a:defRPr>
      </a:lvl7pPr>
      <a:lvl8pPr marL="3421543" indent="-228103" algn="l" rtl="0" fontAlgn="base">
        <a:spcBef>
          <a:spcPct val="20000"/>
        </a:spcBef>
        <a:spcAft>
          <a:spcPct val="0"/>
        </a:spcAft>
        <a:buClr>
          <a:schemeClr val="hlink"/>
        </a:buClr>
        <a:buSzPct val="70000"/>
        <a:buFont typeface="Wingdings" pitchFamily="2" charset="2"/>
        <a:buChar char="n"/>
        <a:defRPr sz="2000">
          <a:solidFill>
            <a:schemeClr val="tx1"/>
          </a:solidFill>
          <a:latin typeface="+mn-lt"/>
        </a:defRPr>
      </a:lvl8pPr>
      <a:lvl9pPr marL="3877749" indent="-228103" algn="l" rtl="0" fontAlgn="base">
        <a:spcBef>
          <a:spcPct val="20000"/>
        </a:spcBef>
        <a:spcAft>
          <a:spcPct val="0"/>
        </a:spcAft>
        <a:buClr>
          <a:schemeClr val="hlink"/>
        </a:buClr>
        <a:buSzPct val="70000"/>
        <a:buFont typeface="Wingdings" pitchFamily="2" charset="2"/>
        <a:buChar char="n"/>
        <a:defRPr sz="2000">
          <a:solidFill>
            <a:schemeClr val="tx1"/>
          </a:solidFill>
          <a:latin typeface="+mn-lt"/>
        </a:defRPr>
      </a:lvl9pPr>
    </p:bodyStyle>
    <p:otherStyle>
      <a:defPPr>
        <a:defRPr lang="en-US"/>
      </a:defPPr>
      <a:lvl1pPr marL="0" algn="l" defTabSz="912411" rtl="0" eaLnBrk="1" latinLnBrk="0" hangingPunct="1">
        <a:defRPr sz="1800" kern="1200">
          <a:solidFill>
            <a:schemeClr val="tx1"/>
          </a:solidFill>
          <a:latin typeface="+mn-lt"/>
          <a:ea typeface="+mn-ea"/>
          <a:cs typeface="+mn-cs"/>
        </a:defRPr>
      </a:lvl1pPr>
      <a:lvl2pPr marL="456203" algn="l" defTabSz="912411" rtl="0" eaLnBrk="1" latinLnBrk="0" hangingPunct="1">
        <a:defRPr sz="1800" kern="1200">
          <a:solidFill>
            <a:schemeClr val="tx1"/>
          </a:solidFill>
          <a:latin typeface="+mn-lt"/>
          <a:ea typeface="+mn-ea"/>
          <a:cs typeface="+mn-cs"/>
        </a:defRPr>
      </a:lvl2pPr>
      <a:lvl3pPr marL="912411" algn="l" defTabSz="912411" rtl="0" eaLnBrk="1" latinLnBrk="0" hangingPunct="1">
        <a:defRPr sz="1800" kern="1200">
          <a:solidFill>
            <a:schemeClr val="tx1"/>
          </a:solidFill>
          <a:latin typeface="+mn-lt"/>
          <a:ea typeface="+mn-ea"/>
          <a:cs typeface="+mn-cs"/>
        </a:defRPr>
      </a:lvl3pPr>
      <a:lvl4pPr marL="1368618" algn="l" defTabSz="912411" rtl="0" eaLnBrk="1" latinLnBrk="0" hangingPunct="1">
        <a:defRPr sz="1800" kern="1200">
          <a:solidFill>
            <a:schemeClr val="tx1"/>
          </a:solidFill>
          <a:latin typeface="+mn-lt"/>
          <a:ea typeface="+mn-ea"/>
          <a:cs typeface="+mn-cs"/>
        </a:defRPr>
      </a:lvl4pPr>
      <a:lvl5pPr marL="1824823" algn="l" defTabSz="912411" rtl="0" eaLnBrk="1" latinLnBrk="0" hangingPunct="1">
        <a:defRPr sz="1800" kern="1200">
          <a:solidFill>
            <a:schemeClr val="tx1"/>
          </a:solidFill>
          <a:latin typeface="+mn-lt"/>
          <a:ea typeface="+mn-ea"/>
          <a:cs typeface="+mn-cs"/>
        </a:defRPr>
      </a:lvl5pPr>
      <a:lvl6pPr marL="2281031" algn="l" defTabSz="912411" rtl="0" eaLnBrk="1" latinLnBrk="0" hangingPunct="1">
        <a:defRPr sz="1800" kern="1200">
          <a:solidFill>
            <a:schemeClr val="tx1"/>
          </a:solidFill>
          <a:latin typeface="+mn-lt"/>
          <a:ea typeface="+mn-ea"/>
          <a:cs typeface="+mn-cs"/>
        </a:defRPr>
      </a:lvl6pPr>
      <a:lvl7pPr marL="2737234" algn="l" defTabSz="912411" rtl="0" eaLnBrk="1" latinLnBrk="0" hangingPunct="1">
        <a:defRPr sz="1800" kern="1200">
          <a:solidFill>
            <a:schemeClr val="tx1"/>
          </a:solidFill>
          <a:latin typeface="+mn-lt"/>
          <a:ea typeface="+mn-ea"/>
          <a:cs typeface="+mn-cs"/>
        </a:defRPr>
      </a:lvl7pPr>
      <a:lvl8pPr marL="3193433" algn="l" defTabSz="912411" rtl="0" eaLnBrk="1" latinLnBrk="0" hangingPunct="1">
        <a:defRPr sz="1800" kern="1200">
          <a:solidFill>
            <a:schemeClr val="tx1"/>
          </a:solidFill>
          <a:latin typeface="+mn-lt"/>
          <a:ea typeface="+mn-ea"/>
          <a:cs typeface="+mn-cs"/>
        </a:defRPr>
      </a:lvl8pPr>
      <a:lvl9pPr marL="3649644" algn="l" defTabSz="912411"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7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D8BD707-D9CF-40AE-B4C6-C98DA3205C09}" type="datetimeFigureOut">
              <a:rPr lang="en-US" smtClean="0">
                <a:solidFill>
                  <a:prstClr val="black">
                    <a:tint val="75000"/>
                  </a:prstClr>
                </a:solidFill>
                <a:latin typeface="Calibri"/>
                <a:cs typeface="+mn-cs"/>
              </a:rPr>
              <a:pPr fontAlgn="auto">
                <a:spcBef>
                  <a:spcPts val="0"/>
                </a:spcBef>
                <a:spcAft>
                  <a:spcPts val="0"/>
                </a:spcAft>
              </a:pPr>
              <a:t>5/15/2019</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7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7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cs typeface="+mn-cs"/>
              </a:rPr>
              <a:pPr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2866715396"/>
      </p:ext>
    </p:extLst>
  </p:cSld>
  <p:clrMap bg1="lt1" tx1="dk1" bg2="lt2" tx2="dk2" accent1="accent1" accent2="accent2" accent3="accent3" accent4="accent4" accent5="accent5" accent6="accent6" hlink="hlink" folHlink="folHlink"/>
  <p:sldLayoutIdLst>
    <p:sldLayoutId id="2147485130" r:id="rId1"/>
    <p:sldLayoutId id="2147485131" r:id="rId2"/>
    <p:sldLayoutId id="2147485132" r:id="rId3"/>
    <p:sldLayoutId id="2147485133" r:id="rId4"/>
    <p:sldLayoutId id="2147485134" r:id="rId5"/>
    <p:sldLayoutId id="2147485135" r:id="rId6"/>
    <p:sldLayoutId id="2147485136" r:id="rId7"/>
    <p:sldLayoutId id="2147485137" r:id="rId8"/>
    <p:sldLayoutId id="2147485138" r:id="rId9"/>
    <p:sldLayoutId id="2147485139" r:id="rId10"/>
    <p:sldLayoutId id="214748514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434" name="Title Placeholder 1"/>
          <p:cNvSpPr>
            <a:spLocks noGrp="1"/>
          </p:cNvSpPr>
          <p:nvPr>
            <p:ph type="title"/>
          </p:nvPr>
        </p:nvSpPr>
        <p:spPr bwMode="auto">
          <a:xfrm>
            <a:off x="628650" y="365129"/>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8435"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28650" y="6356378"/>
            <a:ext cx="20574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fld id="{6C6153CE-3EB8-492E-8079-814B242646F8}" type="datetimeFigureOut">
              <a:rPr lang="en-US">
                <a:solidFill>
                  <a:prstClr val="black">
                    <a:tint val="75000"/>
                  </a:prstClr>
                </a:solidFill>
              </a:rPr>
              <a:pPr>
                <a:defRPr/>
              </a:pPr>
              <a:t>5/15/2019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78"/>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7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defRPr>
            </a:lvl1pPr>
          </a:lstStyle>
          <a:p>
            <a:pPr>
              <a:defRPr/>
            </a:pPr>
            <a:fld id="{DCFA68F8-BE73-4A57-9253-999C0BBB78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0234572"/>
      </p:ext>
    </p:extLst>
  </p:cSld>
  <p:clrMap bg1="lt1" tx1="dk1" bg2="lt2" tx2="dk2" accent1="accent1" accent2="accent2" accent3="accent3" accent4="accent4" accent5="accent5" accent6="accent6" hlink="hlink" folHlink="folHlink"/>
  <p:sldLayoutIdLst>
    <p:sldLayoutId id="2147485155" r:id="rId1"/>
    <p:sldLayoutId id="2147485156" r:id="rId2"/>
    <p:sldLayoutId id="2147485157" r:id="rId3"/>
    <p:sldLayoutId id="2147485158" r:id="rId4"/>
    <p:sldLayoutId id="2147485159" r:id="rId5"/>
    <p:sldLayoutId id="2147485160" r:id="rId6"/>
    <p:sldLayoutId id="2147485161" r:id="rId7"/>
    <p:sldLayoutId id="2147485162" r:id="rId8"/>
    <p:sldLayoutId id="2147485163" r:id="rId9"/>
    <p:sldLayoutId id="2147485164" r:id="rId10"/>
    <p:sldLayoutId id="2147485165" r:id="rId11"/>
    <p:sldLayoutId id="2147485166"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434" name="Title Placeholder 1"/>
          <p:cNvSpPr>
            <a:spLocks noGrp="1"/>
          </p:cNvSpPr>
          <p:nvPr>
            <p:ph type="title"/>
          </p:nvPr>
        </p:nvSpPr>
        <p:spPr bwMode="auto">
          <a:xfrm>
            <a:off x="628650" y="365129"/>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8435"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28650" y="6356378"/>
            <a:ext cx="20574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fld id="{6C6153CE-3EB8-492E-8079-814B242646F8}" type="datetimeFigureOut">
              <a:rPr lang="en-US">
                <a:solidFill>
                  <a:prstClr val="black">
                    <a:tint val="75000"/>
                  </a:prstClr>
                </a:solidFill>
              </a:rPr>
              <a:pPr>
                <a:defRPr/>
              </a:pPr>
              <a:t>5/15/2019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78"/>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7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defRPr>
            </a:lvl1pPr>
          </a:lstStyle>
          <a:p>
            <a:pPr>
              <a:defRPr/>
            </a:pPr>
            <a:fld id="{DCFA68F8-BE73-4A57-9253-999C0BBB78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42525698"/>
      </p:ext>
    </p:extLst>
  </p:cSld>
  <p:clrMap bg1="lt1" tx1="dk1" bg2="lt2" tx2="dk2" accent1="accent1" accent2="accent2" accent3="accent3" accent4="accent4" accent5="accent5" accent6="accent6" hlink="hlink" folHlink="folHlink"/>
  <p:sldLayoutIdLst>
    <p:sldLayoutId id="2147485168" r:id="rId1"/>
    <p:sldLayoutId id="2147485169" r:id="rId2"/>
    <p:sldLayoutId id="2147485170" r:id="rId3"/>
    <p:sldLayoutId id="2147485171" r:id="rId4"/>
    <p:sldLayoutId id="2147485172" r:id="rId5"/>
    <p:sldLayoutId id="2147485173" r:id="rId6"/>
    <p:sldLayoutId id="2147485174" r:id="rId7"/>
    <p:sldLayoutId id="2147485175" r:id="rId8"/>
    <p:sldLayoutId id="2147485176" r:id="rId9"/>
    <p:sldLayoutId id="2147485177" r:id="rId10"/>
    <p:sldLayoutId id="2147485178" r:id="rId11"/>
    <p:sldLayoutId id="2147485179"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1"/>
          <p:cNvSpPr>
            <a:spLocks noGrp="1" noChangeArrowheads="1"/>
          </p:cNvSpPr>
          <p:nvPr>
            <p:ph type="title"/>
          </p:nvPr>
        </p:nvSpPr>
        <p:spPr bwMode="auto">
          <a:xfrm>
            <a:off x="457200" y="242888"/>
            <a:ext cx="8185150" cy="119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8195" name="Rectangle 2"/>
          <p:cNvSpPr>
            <a:spLocks noGrp="1" noChangeArrowheads="1"/>
          </p:cNvSpPr>
          <p:nvPr>
            <p:ph type="body" idx="1"/>
          </p:nvPr>
        </p:nvSpPr>
        <p:spPr bwMode="auto">
          <a:xfrm>
            <a:off x="457200" y="1604963"/>
            <a:ext cx="8185150" cy="899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2" name="Rectangle 3"/>
          <p:cNvSpPr>
            <a:spLocks noGrp="1" noChangeArrowheads="1"/>
          </p:cNvSpPr>
          <p:nvPr>
            <p:ph type="dt"/>
          </p:nvPr>
        </p:nvSpPr>
        <p:spPr bwMode="auto">
          <a:xfrm>
            <a:off x="457202" y="6246813"/>
            <a:ext cx="2085975" cy="4699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nSpc>
                <a:spcPts val="3700"/>
              </a:lnSpc>
              <a:defRPr>
                <a:solidFill>
                  <a:srgbClr val="000000"/>
                </a:solidFill>
              </a:defRPr>
            </a:lvl1pPr>
          </a:lstStyle>
          <a:p>
            <a:pPr>
              <a:defRPr/>
            </a:pPr>
            <a:endParaRPr lang="en-US">
              <a:latin typeface="Arial" pitchFamily="34" charset="0"/>
              <a:cs typeface="Arial"/>
            </a:endParaRPr>
          </a:p>
        </p:txBody>
      </p:sp>
      <p:sp>
        <p:nvSpPr>
          <p:cNvPr id="1028" name="Rectangle 4"/>
          <p:cNvSpPr>
            <a:spLocks noGrp="1" noChangeArrowheads="1"/>
          </p:cNvSpPr>
          <p:nvPr>
            <p:ph type="ftr"/>
          </p:nvPr>
        </p:nvSpPr>
        <p:spPr bwMode="auto">
          <a:xfrm>
            <a:off x="3127376" y="6246813"/>
            <a:ext cx="2855913" cy="4699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nSpc>
                <a:spcPts val="3700"/>
              </a:lnSpc>
              <a:defRPr>
                <a:solidFill>
                  <a:srgbClr val="000000"/>
                </a:solidFill>
              </a:defRPr>
            </a:lvl1pPr>
          </a:lstStyle>
          <a:p>
            <a:pPr>
              <a:defRPr/>
            </a:pPr>
            <a:endParaRPr lang="en-US">
              <a:latin typeface="Arial" pitchFamily="34" charset="0"/>
              <a:cs typeface="Arial"/>
            </a:endParaRPr>
          </a:p>
        </p:txBody>
      </p:sp>
      <p:sp>
        <p:nvSpPr>
          <p:cNvPr id="1029" name="Rectangle 5"/>
          <p:cNvSpPr>
            <a:spLocks noGrp="1" noChangeArrowheads="1"/>
          </p:cNvSpPr>
          <p:nvPr>
            <p:ph type="sldNum"/>
          </p:nvPr>
        </p:nvSpPr>
        <p:spPr bwMode="auto">
          <a:xfrm>
            <a:off x="6554789" y="6246813"/>
            <a:ext cx="2085975" cy="4699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nSpc>
                <a:spcPts val="3700"/>
              </a:lnSpc>
              <a:defRPr>
                <a:solidFill>
                  <a:srgbClr val="000000"/>
                </a:solidFill>
              </a:defRPr>
            </a:lvl1pPr>
          </a:lstStyle>
          <a:p>
            <a:pPr>
              <a:defRPr/>
            </a:pPr>
            <a:fld id="{B04DEB0A-6C4F-4F1F-9FF7-E8F855BB6934}" type="slidenum">
              <a:rPr lang="en-GB">
                <a:latin typeface="Arial" pitchFamily="34" charset="0"/>
                <a:cs typeface="Arial"/>
              </a:rPr>
              <a:pPr>
                <a:defRPr/>
              </a:pPr>
              <a:t>‹#›</a:t>
            </a:fld>
            <a:endParaRPr lang="en-GB">
              <a:latin typeface="Arial" pitchFamily="34" charset="0"/>
              <a:cs typeface="Arial"/>
            </a:endParaRPr>
          </a:p>
        </p:txBody>
      </p:sp>
    </p:spTree>
    <p:extLst>
      <p:ext uri="{BB962C8B-B14F-4D97-AF65-F5344CB8AC3E}">
        <p14:creationId xmlns:p14="http://schemas.microsoft.com/office/powerpoint/2010/main" val="609248444"/>
      </p:ext>
    </p:extLst>
  </p:cSld>
  <p:clrMap bg1="lt1" tx1="dk1" bg2="lt2" tx2="dk2" accent1="accent1" accent2="accent2" accent3="accent3" accent4="accent4" accent5="accent5" accent6="accent6" hlink="hlink" folHlink="folHlink"/>
  <p:sldLayoutIdLst>
    <p:sldLayoutId id="2147485205" r:id="rId1"/>
    <p:sldLayoutId id="2147485206" r:id="rId2"/>
    <p:sldLayoutId id="2147485207" r:id="rId3"/>
    <p:sldLayoutId id="2147485208" r:id="rId4"/>
    <p:sldLayoutId id="2147485209" r:id="rId5"/>
    <p:sldLayoutId id="2147485210" r:id="rId6"/>
    <p:sldLayoutId id="2147485211" r:id="rId7"/>
    <p:sldLayoutId id="2147485212" r:id="rId8"/>
    <p:sldLayoutId id="2147485213" r:id="rId9"/>
    <p:sldLayoutId id="2147485214" r:id="rId10"/>
    <p:sldLayoutId id="2147485215" r:id="rId11"/>
  </p:sldLayoutIdLst>
  <p:txStyles>
    <p:titleStyle>
      <a:lvl1pPr algn="ctr" defTabSz="398463" rtl="0" eaLnBrk="0" fontAlgn="base" hangingPunct="0">
        <a:lnSpc>
          <a:spcPts val="9200"/>
        </a:lnSpc>
        <a:spcBef>
          <a:spcPct val="0"/>
        </a:spcBef>
        <a:spcAft>
          <a:spcPct val="0"/>
        </a:spcAft>
        <a:buClr>
          <a:srgbClr val="000000"/>
        </a:buClr>
        <a:buSzPct val="100000"/>
        <a:buFont typeface="Times New Roman" pitchFamily="18" charset="0"/>
        <a:defRPr sz="4000">
          <a:solidFill>
            <a:srgbClr val="000000"/>
          </a:solidFill>
          <a:latin typeface="+mj-lt"/>
          <a:ea typeface="+mj-ea"/>
          <a:cs typeface="+mj-cs"/>
        </a:defRPr>
      </a:lvl1pPr>
      <a:lvl2pPr algn="ctr" defTabSz="398463" rtl="0" eaLnBrk="0" fontAlgn="base" hangingPunct="0">
        <a:lnSpc>
          <a:spcPts val="9200"/>
        </a:lnSpc>
        <a:spcBef>
          <a:spcPct val="0"/>
        </a:spcBef>
        <a:spcAft>
          <a:spcPct val="0"/>
        </a:spcAft>
        <a:buClr>
          <a:srgbClr val="000000"/>
        </a:buClr>
        <a:buSzPct val="100000"/>
        <a:buFont typeface="Times New Roman" pitchFamily="18" charset="0"/>
        <a:defRPr sz="4000">
          <a:solidFill>
            <a:srgbClr val="000000"/>
          </a:solidFill>
          <a:latin typeface="Arial" charset="0"/>
          <a:cs typeface="Arial" charset="0"/>
        </a:defRPr>
      </a:lvl2pPr>
      <a:lvl3pPr algn="ctr" defTabSz="398463" rtl="0" eaLnBrk="0" fontAlgn="base" hangingPunct="0">
        <a:lnSpc>
          <a:spcPts val="9200"/>
        </a:lnSpc>
        <a:spcBef>
          <a:spcPct val="0"/>
        </a:spcBef>
        <a:spcAft>
          <a:spcPct val="0"/>
        </a:spcAft>
        <a:buClr>
          <a:srgbClr val="000000"/>
        </a:buClr>
        <a:buSzPct val="100000"/>
        <a:buFont typeface="Times New Roman" pitchFamily="18" charset="0"/>
        <a:defRPr sz="4000">
          <a:solidFill>
            <a:srgbClr val="000000"/>
          </a:solidFill>
          <a:latin typeface="Arial" charset="0"/>
          <a:cs typeface="Arial" charset="0"/>
        </a:defRPr>
      </a:lvl3pPr>
      <a:lvl4pPr algn="ctr" defTabSz="398463" rtl="0" eaLnBrk="0" fontAlgn="base" hangingPunct="0">
        <a:lnSpc>
          <a:spcPts val="9200"/>
        </a:lnSpc>
        <a:spcBef>
          <a:spcPct val="0"/>
        </a:spcBef>
        <a:spcAft>
          <a:spcPct val="0"/>
        </a:spcAft>
        <a:buClr>
          <a:srgbClr val="000000"/>
        </a:buClr>
        <a:buSzPct val="100000"/>
        <a:buFont typeface="Times New Roman" pitchFamily="18" charset="0"/>
        <a:defRPr sz="4000">
          <a:solidFill>
            <a:srgbClr val="000000"/>
          </a:solidFill>
          <a:latin typeface="Arial" charset="0"/>
          <a:cs typeface="Arial" charset="0"/>
        </a:defRPr>
      </a:lvl4pPr>
      <a:lvl5pPr algn="ctr" defTabSz="398463" rtl="0" eaLnBrk="0" fontAlgn="base" hangingPunct="0">
        <a:lnSpc>
          <a:spcPts val="9200"/>
        </a:lnSpc>
        <a:spcBef>
          <a:spcPct val="0"/>
        </a:spcBef>
        <a:spcAft>
          <a:spcPct val="0"/>
        </a:spcAft>
        <a:buClr>
          <a:srgbClr val="000000"/>
        </a:buClr>
        <a:buSzPct val="100000"/>
        <a:buFont typeface="Times New Roman" pitchFamily="18" charset="0"/>
        <a:defRPr sz="4000">
          <a:solidFill>
            <a:srgbClr val="000000"/>
          </a:solidFill>
          <a:latin typeface="Arial" charset="0"/>
          <a:cs typeface="Arial" charset="0"/>
        </a:defRPr>
      </a:lvl5pPr>
      <a:lvl6pPr marL="2255133" indent="-205022" algn="ctr" defTabSz="410025" rtl="0" fontAlgn="base" hangingPunct="0">
        <a:lnSpc>
          <a:spcPts val="9188"/>
        </a:lnSpc>
        <a:spcBef>
          <a:spcPct val="0"/>
        </a:spcBef>
        <a:spcAft>
          <a:spcPct val="0"/>
        </a:spcAft>
        <a:buClr>
          <a:srgbClr val="000000"/>
        </a:buClr>
        <a:buSzPct val="100000"/>
        <a:buFont typeface="Times New Roman" pitchFamily="16" charset="0"/>
        <a:defRPr sz="4000">
          <a:solidFill>
            <a:srgbClr val="000000"/>
          </a:solidFill>
          <a:latin typeface="Arial" charset="0"/>
          <a:cs typeface="Arial" charset="0"/>
        </a:defRPr>
      </a:lvl6pPr>
      <a:lvl7pPr marL="2665149" indent="-205022" algn="ctr" defTabSz="410025" rtl="0" fontAlgn="base" hangingPunct="0">
        <a:lnSpc>
          <a:spcPts val="9188"/>
        </a:lnSpc>
        <a:spcBef>
          <a:spcPct val="0"/>
        </a:spcBef>
        <a:spcAft>
          <a:spcPct val="0"/>
        </a:spcAft>
        <a:buClr>
          <a:srgbClr val="000000"/>
        </a:buClr>
        <a:buSzPct val="100000"/>
        <a:buFont typeface="Times New Roman" pitchFamily="16" charset="0"/>
        <a:defRPr sz="4000">
          <a:solidFill>
            <a:srgbClr val="000000"/>
          </a:solidFill>
          <a:latin typeface="Arial" charset="0"/>
          <a:cs typeface="Arial" charset="0"/>
        </a:defRPr>
      </a:lvl7pPr>
      <a:lvl8pPr marL="3075168" indent="-205022" algn="ctr" defTabSz="410025" rtl="0" fontAlgn="base" hangingPunct="0">
        <a:lnSpc>
          <a:spcPts val="9188"/>
        </a:lnSpc>
        <a:spcBef>
          <a:spcPct val="0"/>
        </a:spcBef>
        <a:spcAft>
          <a:spcPct val="0"/>
        </a:spcAft>
        <a:buClr>
          <a:srgbClr val="000000"/>
        </a:buClr>
        <a:buSzPct val="100000"/>
        <a:buFont typeface="Times New Roman" pitchFamily="16" charset="0"/>
        <a:defRPr sz="4000">
          <a:solidFill>
            <a:srgbClr val="000000"/>
          </a:solidFill>
          <a:latin typeface="Arial" charset="0"/>
          <a:cs typeface="Arial" charset="0"/>
        </a:defRPr>
      </a:lvl8pPr>
      <a:lvl9pPr marL="3485202" indent="-205022" algn="ctr" defTabSz="410025" rtl="0" fontAlgn="base" hangingPunct="0">
        <a:lnSpc>
          <a:spcPts val="9188"/>
        </a:lnSpc>
        <a:spcBef>
          <a:spcPct val="0"/>
        </a:spcBef>
        <a:spcAft>
          <a:spcPct val="0"/>
        </a:spcAft>
        <a:buClr>
          <a:srgbClr val="000000"/>
        </a:buClr>
        <a:buSzPct val="100000"/>
        <a:buFont typeface="Times New Roman" pitchFamily="16" charset="0"/>
        <a:defRPr sz="4000">
          <a:solidFill>
            <a:srgbClr val="000000"/>
          </a:solidFill>
          <a:latin typeface="Arial" charset="0"/>
          <a:cs typeface="Arial" charset="0"/>
        </a:defRPr>
      </a:lvl9pPr>
    </p:titleStyle>
    <p:bodyStyle>
      <a:lvl1pPr marL="295275" indent="-295275" algn="l" defTabSz="398463" rtl="0" eaLnBrk="0" fontAlgn="base" hangingPunct="0">
        <a:lnSpc>
          <a:spcPts val="6725"/>
        </a:lnSpc>
        <a:spcBef>
          <a:spcPct val="0"/>
        </a:spcBef>
        <a:spcAft>
          <a:spcPts val="1288"/>
        </a:spcAft>
        <a:buClr>
          <a:srgbClr val="000000"/>
        </a:buClr>
        <a:buSzPct val="100000"/>
        <a:buFont typeface="Times New Roman" pitchFamily="18" charset="0"/>
        <a:buChar char="•"/>
        <a:defRPr sz="2900">
          <a:solidFill>
            <a:srgbClr val="000000"/>
          </a:solidFill>
          <a:latin typeface="+mn-lt"/>
          <a:ea typeface="+mn-ea"/>
          <a:cs typeface="+mn-cs"/>
        </a:defRPr>
      </a:lvl1pPr>
      <a:lvl2pPr marL="655638" indent="-242888" algn="l" defTabSz="398463" rtl="0" eaLnBrk="0" fontAlgn="base" hangingPunct="0">
        <a:lnSpc>
          <a:spcPts val="5788"/>
        </a:lnSpc>
        <a:spcBef>
          <a:spcPct val="0"/>
        </a:spcBef>
        <a:spcAft>
          <a:spcPts val="1038"/>
        </a:spcAft>
        <a:buClr>
          <a:srgbClr val="000000"/>
        </a:buClr>
        <a:buSzPct val="100000"/>
        <a:buFont typeface="Times New Roman" pitchFamily="18" charset="0"/>
        <a:buChar char="–"/>
        <a:defRPr sz="2500">
          <a:solidFill>
            <a:srgbClr val="000000"/>
          </a:solidFill>
          <a:latin typeface="+mn-lt"/>
          <a:cs typeface="+mn-cs"/>
        </a:defRPr>
      </a:lvl2pPr>
      <a:lvl3pPr marL="1014413" indent="-192088" algn="l" defTabSz="398463" rtl="0" eaLnBrk="0" fontAlgn="base" hangingPunct="0">
        <a:lnSpc>
          <a:spcPts val="5088"/>
        </a:lnSpc>
        <a:spcBef>
          <a:spcPct val="0"/>
        </a:spcBef>
        <a:spcAft>
          <a:spcPts val="775"/>
        </a:spcAft>
        <a:buClr>
          <a:srgbClr val="000000"/>
        </a:buClr>
        <a:buSzPct val="100000"/>
        <a:buFont typeface="Times New Roman" pitchFamily="18" charset="0"/>
        <a:buChar char="•"/>
        <a:defRPr sz="2200">
          <a:solidFill>
            <a:srgbClr val="000000"/>
          </a:solidFill>
          <a:latin typeface="+mn-lt"/>
          <a:cs typeface="+mn-cs"/>
        </a:defRPr>
      </a:lvl3pPr>
      <a:lvl4pPr marL="1427163" indent="-192088" algn="l" defTabSz="398463" rtl="0" eaLnBrk="0" fontAlgn="base" hangingPunct="0">
        <a:lnSpc>
          <a:spcPts val="4150"/>
        </a:lnSpc>
        <a:spcBef>
          <a:spcPct val="0"/>
        </a:spcBef>
        <a:spcAft>
          <a:spcPts val="525"/>
        </a:spcAft>
        <a:buClr>
          <a:srgbClr val="000000"/>
        </a:buClr>
        <a:buSzPct val="100000"/>
        <a:buFont typeface="Times New Roman" pitchFamily="18" charset="0"/>
        <a:buChar char="–"/>
        <a:defRPr sz="2000">
          <a:solidFill>
            <a:srgbClr val="000000"/>
          </a:solidFill>
          <a:latin typeface="+mn-lt"/>
          <a:cs typeface="+mn-cs"/>
        </a:defRPr>
      </a:lvl4pPr>
      <a:lvl5pPr marL="1833563" indent="-192088" algn="l" defTabSz="398463" rtl="0" eaLnBrk="0" fontAlgn="base" hangingPunct="0">
        <a:lnSpc>
          <a:spcPts val="4150"/>
        </a:lnSpc>
        <a:spcBef>
          <a:spcPct val="0"/>
        </a:spcBef>
        <a:spcAft>
          <a:spcPts val="263"/>
        </a:spcAft>
        <a:buClr>
          <a:srgbClr val="000000"/>
        </a:buClr>
        <a:buSzPct val="100000"/>
        <a:buFont typeface="Times New Roman" pitchFamily="18" charset="0"/>
        <a:buChar char="»"/>
        <a:defRPr sz="2000">
          <a:solidFill>
            <a:srgbClr val="000000"/>
          </a:solidFill>
          <a:latin typeface="+mn-lt"/>
          <a:cs typeface="+mn-cs"/>
        </a:defRPr>
      </a:lvl5pPr>
      <a:lvl6pPr marL="2255133" indent="-205022" algn="l" defTabSz="410025" rtl="0" fontAlgn="base" hangingPunct="0">
        <a:lnSpc>
          <a:spcPts val="4150"/>
        </a:lnSpc>
        <a:spcBef>
          <a:spcPct val="0"/>
        </a:spcBef>
        <a:spcAft>
          <a:spcPts val="261"/>
        </a:spcAft>
        <a:buClr>
          <a:srgbClr val="000000"/>
        </a:buClr>
        <a:buSzPct val="100000"/>
        <a:buFont typeface="Times New Roman" pitchFamily="16" charset="0"/>
        <a:defRPr sz="1800">
          <a:solidFill>
            <a:srgbClr val="000000"/>
          </a:solidFill>
          <a:latin typeface="+mn-lt"/>
          <a:cs typeface="+mn-cs"/>
        </a:defRPr>
      </a:lvl6pPr>
      <a:lvl7pPr marL="2665149" indent="-205022" algn="l" defTabSz="410025" rtl="0" fontAlgn="base" hangingPunct="0">
        <a:lnSpc>
          <a:spcPts val="4150"/>
        </a:lnSpc>
        <a:spcBef>
          <a:spcPct val="0"/>
        </a:spcBef>
        <a:spcAft>
          <a:spcPts val="261"/>
        </a:spcAft>
        <a:buClr>
          <a:srgbClr val="000000"/>
        </a:buClr>
        <a:buSzPct val="100000"/>
        <a:buFont typeface="Times New Roman" pitchFamily="16" charset="0"/>
        <a:defRPr sz="1800">
          <a:solidFill>
            <a:srgbClr val="000000"/>
          </a:solidFill>
          <a:latin typeface="+mn-lt"/>
          <a:cs typeface="+mn-cs"/>
        </a:defRPr>
      </a:lvl7pPr>
      <a:lvl8pPr marL="3075168" indent="-205022" algn="l" defTabSz="410025" rtl="0" fontAlgn="base" hangingPunct="0">
        <a:lnSpc>
          <a:spcPts val="4150"/>
        </a:lnSpc>
        <a:spcBef>
          <a:spcPct val="0"/>
        </a:spcBef>
        <a:spcAft>
          <a:spcPts val="261"/>
        </a:spcAft>
        <a:buClr>
          <a:srgbClr val="000000"/>
        </a:buClr>
        <a:buSzPct val="100000"/>
        <a:buFont typeface="Times New Roman" pitchFamily="16" charset="0"/>
        <a:defRPr sz="1800">
          <a:solidFill>
            <a:srgbClr val="000000"/>
          </a:solidFill>
          <a:latin typeface="+mn-lt"/>
          <a:cs typeface="+mn-cs"/>
        </a:defRPr>
      </a:lvl8pPr>
      <a:lvl9pPr marL="3485202" indent="-205022" algn="l" defTabSz="410025" rtl="0" fontAlgn="base" hangingPunct="0">
        <a:lnSpc>
          <a:spcPts val="4150"/>
        </a:lnSpc>
        <a:spcBef>
          <a:spcPct val="0"/>
        </a:spcBef>
        <a:spcAft>
          <a:spcPts val="261"/>
        </a:spcAft>
        <a:buClr>
          <a:srgbClr val="000000"/>
        </a:buClr>
        <a:buSzPct val="100000"/>
        <a:buFont typeface="Times New Roman" pitchFamily="16" charset="0"/>
        <a:defRPr sz="1800">
          <a:solidFill>
            <a:srgbClr val="000000"/>
          </a:solidFill>
          <a:latin typeface="+mn-lt"/>
          <a:cs typeface="+mn-cs"/>
        </a:defRPr>
      </a:lvl9pPr>
    </p:bodyStyle>
    <p:otherStyle>
      <a:defPPr>
        <a:defRPr lang="en-US"/>
      </a:defPPr>
      <a:lvl1pPr marL="0" algn="l" defTabSz="820040" rtl="0" eaLnBrk="1" latinLnBrk="0" hangingPunct="1">
        <a:defRPr sz="1600" kern="1200">
          <a:solidFill>
            <a:schemeClr val="tx1"/>
          </a:solidFill>
          <a:latin typeface="+mn-lt"/>
          <a:ea typeface="+mn-ea"/>
          <a:cs typeface="+mn-cs"/>
        </a:defRPr>
      </a:lvl1pPr>
      <a:lvl2pPr marL="410025" algn="l" defTabSz="820040" rtl="0" eaLnBrk="1" latinLnBrk="0" hangingPunct="1">
        <a:defRPr sz="1600" kern="1200">
          <a:solidFill>
            <a:schemeClr val="tx1"/>
          </a:solidFill>
          <a:latin typeface="+mn-lt"/>
          <a:ea typeface="+mn-ea"/>
          <a:cs typeface="+mn-cs"/>
        </a:defRPr>
      </a:lvl2pPr>
      <a:lvl3pPr marL="820040" algn="l" defTabSz="820040" rtl="0" eaLnBrk="1" latinLnBrk="0" hangingPunct="1">
        <a:defRPr sz="1600" kern="1200">
          <a:solidFill>
            <a:schemeClr val="tx1"/>
          </a:solidFill>
          <a:latin typeface="+mn-lt"/>
          <a:ea typeface="+mn-ea"/>
          <a:cs typeface="+mn-cs"/>
        </a:defRPr>
      </a:lvl3pPr>
      <a:lvl4pPr marL="1230086" algn="l" defTabSz="820040" rtl="0" eaLnBrk="1" latinLnBrk="0" hangingPunct="1">
        <a:defRPr sz="1600" kern="1200">
          <a:solidFill>
            <a:schemeClr val="tx1"/>
          </a:solidFill>
          <a:latin typeface="+mn-lt"/>
          <a:ea typeface="+mn-ea"/>
          <a:cs typeface="+mn-cs"/>
        </a:defRPr>
      </a:lvl4pPr>
      <a:lvl5pPr marL="1640092" algn="l" defTabSz="820040" rtl="0" eaLnBrk="1" latinLnBrk="0" hangingPunct="1">
        <a:defRPr sz="1600" kern="1200">
          <a:solidFill>
            <a:schemeClr val="tx1"/>
          </a:solidFill>
          <a:latin typeface="+mn-lt"/>
          <a:ea typeface="+mn-ea"/>
          <a:cs typeface="+mn-cs"/>
        </a:defRPr>
      </a:lvl5pPr>
      <a:lvl6pPr marL="2050102" algn="l" defTabSz="820040" rtl="0" eaLnBrk="1" latinLnBrk="0" hangingPunct="1">
        <a:defRPr sz="1600" kern="1200">
          <a:solidFill>
            <a:schemeClr val="tx1"/>
          </a:solidFill>
          <a:latin typeface="+mn-lt"/>
          <a:ea typeface="+mn-ea"/>
          <a:cs typeface="+mn-cs"/>
        </a:defRPr>
      </a:lvl6pPr>
      <a:lvl7pPr marL="2460144" algn="l" defTabSz="820040" rtl="0" eaLnBrk="1" latinLnBrk="0" hangingPunct="1">
        <a:defRPr sz="1600" kern="1200">
          <a:solidFill>
            <a:schemeClr val="tx1"/>
          </a:solidFill>
          <a:latin typeface="+mn-lt"/>
          <a:ea typeface="+mn-ea"/>
          <a:cs typeface="+mn-cs"/>
        </a:defRPr>
      </a:lvl7pPr>
      <a:lvl8pPr marL="2870161" algn="l" defTabSz="820040" rtl="0" eaLnBrk="1" latinLnBrk="0" hangingPunct="1">
        <a:defRPr sz="1600" kern="1200">
          <a:solidFill>
            <a:schemeClr val="tx1"/>
          </a:solidFill>
          <a:latin typeface="+mn-lt"/>
          <a:ea typeface="+mn-ea"/>
          <a:cs typeface="+mn-cs"/>
        </a:defRPr>
      </a:lvl8pPr>
      <a:lvl9pPr marL="3280184" algn="l" defTabSz="820040" rtl="0" eaLnBrk="1" latinLnBrk="0" hangingPunct="1">
        <a:defRPr sz="16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15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1507"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78"/>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80E12E1-6D98-4B00-8347-EA66E397FDCC}" type="datetime1">
              <a:rPr lang="en-US">
                <a:solidFill>
                  <a:prstClr val="black">
                    <a:tint val="75000"/>
                  </a:prstClr>
                </a:solidFill>
              </a:rPr>
              <a:pPr>
                <a:defRPr/>
              </a:pPr>
              <a:t>5/15/2019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78"/>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78"/>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081A43BD-061A-46BF-BDB9-3B0B847F242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69698176"/>
      </p:ext>
    </p:extLst>
  </p:cSld>
  <p:clrMap bg1="lt1" tx1="dk1" bg2="lt2" tx2="dk2" accent1="accent1" accent2="accent2" accent3="accent3" accent4="accent4" accent5="accent5" accent6="accent6" hlink="hlink" folHlink="folHlink"/>
  <p:sldLayoutIdLst>
    <p:sldLayoutId id="2147485217" r:id="rId1"/>
    <p:sldLayoutId id="2147485218" r:id="rId2"/>
    <p:sldLayoutId id="2147485219" r:id="rId3"/>
    <p:sldLayoutId id="2147485220" r:id="rId4"/>
    <p:sldLayoutId id="2147485221" r:id="rId5"/>
    <p:sldLayoutId id="2147485222" r:id="rId6"/>
    <p:sldLayoutId id="2147485223" r:id="rId7"/>
    <p:sldLayoutId id="2147485224" r:id="rId8"/>
    <p:sldLayoutId id="2147485225" r:id="rId9"/>
    <p:sldLayoutId id="2147485226" r:id="rId10"/>
    <p:sldLayoutId id="2147485227" r:id="rId11"/>
  </p:sldLayoutIdLst>
  <p:hf hdr="0" ftr="0" dt="0"/>
  <p:txStyles>
    <p:titleStyle>
      <a:lvl1pPr algn="ctr" rtl="0" eaLnBrk="0" fontAlgn="base" hangingPunct="0">
        <a:spcBef>
          <a:spcPct val="0"/>
        </a:spcBef>
        <a:spcAft>
          <a:spcPct val="0"/>
        </a:spcAft>
        <a:defRPr sz="4400" kern="1200">
          <a:solidFill>
            <a:srgbClr val="C6D9F1"/>
          </a:solidFill>
          <a:latin typeface="+mj-lt"/>
          <a:ea typeface="+mj-ea"/>
          <a:cs typeface="+mj-cs"/>
        </a:defRPr>
      </a:lvl1pPr>
      <a:lvl2pPr algn="ctr" rtl="0" eaLnBrk="0" fontAlgn="base" hangingPunct="0">
        <a:spcBef>
          <a:spcPct val="0"/>
        </a:spcBef>
        <a:spcAft>
          <a:spcPct val="0"/>
        </a:spcAft>
        <a:defRPr sz="4400">
          <a:solidFill>
            <a:srgbClr val="C6D9F1"/>
          </a:solidFill>
          <a:latin typeface="Arial" charset="0"/>
        </a:defRPr>
      </a:lvl2pPr>
      <a:lvl3pPr algn="ctr" rtl="0" eaLnBrk="0" fontAlgn="base" hangingPunct="0">
        <a:spcBef>
          <a:spcPct val="0"/>
        </a:spcBef>
        <a:spcAft>
          <a:spcPct val="0"/>
        </a:spcAft>
        <a:defRPr sz="4400">
          <a:solidFill>
            <a:srgbClr val="C6D9F1"/>
          </a:solidFill>
          <a:latin typeface="Arial" charset="0"/>
        </a:defRPr>
      </a:lvl3pPr>
      <a:lvl4pPr algn="ctr" rtl="0" eaLnBrk="0" fontAlgn="base" hangingPunct="0">
        <a:spcBef>
          <a:spcPct val="0"/>
        </a:spcBef>
        <a:spcAft>
          <a:spcPct val="0"/>
        </a:spcAft>
        <a:defRPr sz="4400">
          <a:solidFill>
            <a:srgbClr val="C6D9F1"/>
          </a:solidFill>
          <a:latin typeface="Arial" charset="0"/>
        </a:defRPr>
      </a:lvl4pPr>
      <a:lvl5pPr algn="ctr" rtl="0" eaLnBrk="0" fontAlgn="base" hangingPunct="0">
        <a:spcBef>
          <a:spcPct val="0"/>
        </a:spcBef>
        <a:spcAft>
          <a:spcPct val="0"/>
        </a:spcAft>
        <a:defRPr sz="4400">
          <a:solidFill>
            <a:srgbClr val="C6D9F1"/>
          </a:solidFill>
          <a:latin typeface="Arial" charset="0"/>
        </a:defRPr>
      </a:lvl5pPr>
      <a:lvl6pPr marL="457200" algn="ctr" rtl="0" fontAlgn="base">
        <a:spcBef>
          <a:spcPct val="0"/>
        </a:spcBef>
        <a:spcAft>
          <a:spcPct val="0"/>
        </a:spcAft>
        <a:defRPr sz="4400">
          <a:solidFill>
            <a:srgbClr val="C6D9F1"/>
          </a:solidFill>
          <a:latin typeface="Arial" charset="0"/>
        </a:defRPr>
      </a:lvl6pPr>
      <a:lvl7pPr marL="914400" algn="ctr" rtl="0" fontAlgn="base">
        <a:spcBef>
          <a:spcPct val="0"/>
        </a:spcBef>
        <a:spcAft>
          <a:spcPct val="0"/>
        </a:spcAft>
        <a:defRPr sz="4400">
          <a:solidFill>
            <a:srgbClr val="C6D9F1"/>
          </a:solidFill>
          <a:latin typeface="Arial" charset="0"/>
        </a:defRPr>
      </a:lvl7pPr>
      <a:lvl8pPr marL="1371600" algn="ctr" rtl="0" fontAlgn="base">
        <a:spcBef>
          <a:spcPct val="0"/>
        </a:spcBef>
        <a:spcAft>
          <a:spcPct val="0"/>
        </a:spcAft>
        <a:defRPr sz="4400">
          <a:solidFill>
            <a:srgbClr val="C6D9F1"/>
          </a:solidFill>
          <a:latin typeface="Arial" charset="0"/>
        </a:defRPr>
      </a:lvl8pPr>
      <a:lvl9pPr marL="1828800" algn="ctr" rtl="0" fontAlgn="base">
        <a:spcBef>
          <a:spcPct val="0"/>
        </a:spcBef>
        <a:spcAft>
          <a:spcPct val="0"/>
        </a:spcAft>
        <a:defRPr sz="4400">
          <a:solidFill>
            <a:srgbClr val="C6D9F1"/>
          </a:solidFill>
          <a:latin typeface="Arial"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rgbClr val="C6D9F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rgbClr val="C6D9F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rgbClr val="C6D9F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rgbClr val="C6D9F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rgbClr val="C6D9F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9924229A-1DA8-134C-97B6-716B6277F9A5}" type="datetimeFigureOut">
              <a:rPr lang="en-US" smtClean="0">
                <a:solidFill>
                  <a:prstClr val="black">
                    <a:tint val="75000"/>
                  </a:prstClr>
                </a:solidFill>
                <a:latin typeface="Calibri"/>
                <a:cs typeface="+mn-cs"/>
              </a:rPr>
              <a:pPr fontAlgn="auto">
                <a:spcBef>
                  <a:spcPts val="0"/>
                </a:spcBef>
                <a:spcAft>
                  <a:spcPts val="0"/>
                </a:spcAft>
              </a:pPr>
              <a:t>5/15/2019</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A1D3450-024E-D441-AEE0-3568EDD92802}" type="slidenum">
              <a:rPr lang="en-US" smtClean="0">
                <a:solidFill>
                  <a:prstClr val="black">
                    <a:tint val="75000"/>
                  </a:prstClr>
                </a:solidFill>
                <a:latin typeface="Calibri"/>
                <a:cs typeface="+mn-cs"/>
              </a:rPr>
              <a:pPr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547591482"/>
      </p:ext>
    </p:extLst>
  </p:cSld>
  <p:clrMap bg1="lt1" tx1="dk1" bg2="lt2" tx2="dk2" accent1="accent1" accent2="accent2" accent3="accent3" accent4="accent4" accent5="accent5" accent6="accent6" hlink="hlink" folHlink="folHlink"/>
  <p:sldLayoutIdLst>
    <p:sldLayoutId id="2147485241" r:id="rId1"/>
    <p:sldLayoutId id="2147485242" r:id="rId2"/>
    <p:sldLayoutId id="2147485243" r:id="rId3"/>
    <p:sldLayoutId id="2147485244" r:id="rId4"/>
    <p:sldLayoutId id="2147485245" r:id="rId5"/>
    <p:sldLayoutId id="2147485246" r:id="rId6"/>
    <p:sldLayoutId id="2147485247" r:id="rId7"/>
    <p:sldLayoutId id="2147485248" r:id="rId8"/>
    <p:sldLayoutId id="2147485249" r:id="rId9"/>
    <p:sldLayoutId id="2147485250" r:id="rId10"/>
    <p:sldLayoutId id="2147485251" r:id="rId11"/>
    <p:sldLayoutId id="214748525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9924229A-1DA8-134C-97B6-716B6277F9A5}" type="datetimeFigureOut">
              <a:rPr lang="en-US" smtClean="0">
                <a:solidFill>
                  <a:prstClr val="black">
                    <a:tint val="75000"/>
                  </a:prstClr>
                </a:solidFill>
                <a:latin typeface="Calibri"/>
              </a:rPr>
              <a:pPr fontAlgn="auto">
                <a:spcBef>
                  <a:spcPts val="0"/>
                </a:spcBef>
                <a:spcAft>
                  <a:spcPts val="0"/>
                </a:spcAft>
              </a:pPr>
              <a:t>5/15/2019</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A1D3450-024E-D441-AEE0-3568EDD92802}"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56642179"/>
      </p:ext>
    </p:extLst>
  </p:cSld>
  <p:clrMap bg1="lt1" tx1="dk1" bg2="lt2" tx2="dk2" accent1="accent1" accent2="accent2" accent3="accent3" accent4="accent4" accent5="accent5" accent6="accent6" hlink="hlink" folHlink="folHlink"/>
  <p:sldLayoutIdLst>
    <p:sldLayoutId id="2147485266" r:id="rId1"/>
    <p:sldLayoutId id="2147485267" r:id="rId2"/>
    <p:sldLayoutId id="2147485268" r:id="rId3"/>
    <p:sldLayoutId id="2147485269" r:id="rId4"/>
    <p:sldLayoutId id="2147485270" r:id="rId5"/>
    <p:sldLayoutId id="2147485271" r:id="rId6"/>
    <p:sldLayoutId id="2147485272" r:id="rId7"/>
    <p:sldLayoutId id="2147485273" r:id="rId8"/>
    <p:sldLayoutId id="2147485274" r:id="rId9"/>
    <p:sldLayoutId id="2147485275" r:id="rId10"/>
    <p:sldLayoutId id="2147485276" r:id="rId11"/>
    <p:sldLayoutId id="214748527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4179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370" tIns="45687" rIns="91370" bIns="45687" numCol="1" anchor="b" anchorCtr="0" compatLnSpc="1">
            <a:prstTxWarp prst="textNoShape">
              <a:avLst/>
            </a:prstTxWarp>
          </a:bodyPr>
          <a:lstStyle>
            <a:lvl1pPr>
              <a:defRPr sz="1200">
                <a:solidFill>
                  <a:srgbClr val="FFFFFF"/>
                </a:solidFill>
                <a:latin typeface="Arial" pitchFamily="34" charset="0"/>
              </a:defRPr>
            </a:lvl1pPr>
          </a:lstStyle>
          <a:p>
            <a:pPr>
              <a:defRPr/>
            </a:pPr>
            <a:endParaRPr lang="en-US">
              <a:cs typeface="+mn-cs"/>
            </a:endParaRPr>
          </a:p>
        </p:txBody>
      </p:sp>
      <p:sp>
        <p:nvSpPr>
          <p:cNvPr id="144179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370" tIns="45687" rIns="91370" bIns="45687" numCol="1" anchor="b" anchorCtr="0" compatLnSpc="1">
            <a:prstTxWarp prst="textNoShape">
              <a:avLst/>
            </a:prstTxWarp>
          </a:bodyPr>
          <a:lstStyle>
            <a:lvl1pPr algn="r">
              <a:defRPr sz="1200">
                <a:solidFill>
                  <a:srgbClr val="FFFFFF"/>
                </a:solidFill>
                <a:latin typeface="Arial" pitchFamily="34" charset="0"/>
              </a:defRPr>
            </a:lvl1pPr>
          </a:lstStyle>
          <a:p>
            <a:pPr>
              <a:defRPr/>
            </a:pPr>
            <a:fld id="{0088FB26-6843-429F-98A0-E8F7B6274024}" type="slidenum">
              <a:rPr lang="en-US">
                <a:cs typeface="+mn-cs"/>
              </a:rPr>
              <a:pPr>
                <a:defRPr/>
              </a:pPr>
              <a:t>‹#›</a:t>
            </a:fld>
            <a:endParaRPr lang="en-US">
              <a:cs typeface="+mn-cs"/>
            </a:endParaRPr>
          </a:p>
        </p:txBody>
      </p:sp>
      <p:grpSp>
        <p:nvGrpSpPr>
          <p:cNvPr id="7172" name="Group 4"/>
          <p:cNvGrpSpPr>
            <a:grpSpLocks/>
          </p:cNvGrpSpPr>
          <p:nvPr/>
        </p:nvGrpSpPr>
        <p:grpSpPr bwMode="auto">
          <a:xfrm>
            <a:off x="14" y="28"/>
            <a:ext cx="9140825" cy="6850063"/>
            <a:chOff x="0" y="0"/>
            <a:chExt cx="5758" cy="4315"/>
          </a:xfrm>
        </p:grpSpPr>
        <p:grpSp>
          <p:nvGrpSpPr>
            <p:cNvPr id="7176" name="Group 5"/>
            <p:cNvGrpSpPr>
              <a:grpSpLocks/>
            </p:cNvGrpSpPr>
            <p:nvPr userDrawn="1"/>
          </p:nvGrpSpPr>
          <p:grpSpPr bwMode="auto">
            <a:xfrm>
              <a:off x="1728" y="2230"/>
              <a:ext cx="4027" cy="2085"/>
              <a:chOff x="1728" y="2230"/>
              <a:chExt cx="4027" cy="2085"/>
            </a:xfrm>
          </p:grpSpPr>
          <p:sp>
            <p:nvSpPr>
              <p:cNvPr id="144179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Arial" pitchFamily="34" charset="0"/>
                  <a:cs typeface="+mn-cs"/>
                </a:endParaRPr>
              </a:p>
            </p:txBody>
          </p:sp>
          <p:sp>
            <p:nvSpPr>
              <p:cNvPr id="144179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Arial" pitchFamily="34" charset="0"/>
                  <a:cs typeface="+mn-cs"/>
                </a:endParaRPr>
              </a:p>
            </p:txBody>
          </p:sp>
          <p:sp>
            <p:nvSpPr>
              <p:cNvPr id="144180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Arial" pitchFamily="34" charset="0"/>
                  <a:cs typeface="+mn-cs"/>
                </a:endParaRPr>
              </a:p>
            </p:txBody>
          </p:sp>
          <p:sp>
            <p:nvSpPr>
              <p:cNvPr id="7182"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latin typeface="Arial" pitchFamily="34" charset="0"/>
                  <a:cs typeface="+mn-cs"/>
                </a:endParaRPr>
              </a:p>
            </p:txBody>
          </p:sp>
          <p:sp>
            <p:nvSpPr>
              <p:cNvPr id="144180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34" charset="0"/>
                  <a:cs typeface="+mn-cs"/>
                </a:endParaRPr>
              </a:p>
            </p:txBody>
          </p:sp>
        </p:grpSp>
        <p:sp>
          <p:nvSpPr>
            <p:cNvPr id="144180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34" charset="0"/>
                <a:cs typeface="+mn-cs"/>
              </a:endParaRPr>
            </a:p>
          </p:txBody>
        </p:sp>
        <p:sp>
          <p:nvSpPr>
            <p:cNvPr id="7178" name="Freeform 12"/>
            <p:cNvSpPr>
              <a:spLocks/>
            </p:cNvSpPr>
            <p:nvPr/>
          </p:nvSpPr>
          <p:spPr bwMode="hidden">
            <a:xfrm>
              <a:off x="0" y="0"/>
              <a:ext cx="5758" cy="1776"/>
            </a:xfrm>
            <a:custGeom>
              <a:avLst/>
              <a:gdLst>
                <a:gd name="T0" fmla="*/ 0 w 5740"/>
                <a:gd name="T1" fmla="*/ 0 h 1906"/>
                <a:gd name="T2" fmla="*/ 0 w 5740"/>
                <a:gd name="T3" fmla="*/ 616 h 1906"/>
                <a:gd name="T4" fmla="*/ 6035 w 5740"/>
                <a:gd name="T5" fmla="*/ 616 h 1906"/>
                <a:gd name="T6" fmla="*/ 603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latin typeface="Arial" pitchFamily="34" charset="0"/>
                <a:cs typeface="+mn-cs"/>
              </a:endParaRPr>
            </a:p>
          </p:txBody>
        </p:sp>
      </p:grpSp>
      <p:sp>
        <p:nvSpPr>
          <p:cNvPr id="144180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370" tIns="45687" rIns="91370" bIns="45687" numCol="1" anchor="ctr" anchorCtr="0" compatLnSpc="1">
            <a:prstTxWarp prst="textNoShape">
              <a:avLst/>
            </a:prstTxWarp>
          </a:bodyPr>
          <a:lstStyle/>
          <a:p>
            <a:pPr lvl="0"/>
            <a:r>
              <a:rPr lang="en-US" smtClean="0"/>
              <a:t>Click to edit Master title style</a:t>
            </a:r>
          </a:p>
        </p:txBody>
      </p:sp>
      <p:sp>
        <p:nvSpPr>
          <p:cNvPr id="144180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370" tIns="45687" rIns="91370" bIns="45687" numCol="1" anchor="b" anchorCtr="0" compatLnSpc="1">
            <a:prstTxWarp prst="textNoShape">
              <a:avLst/>
            </a:prstTxWarp>
          </a:bodyPr>
          <a:lstStyle>
            <a:lvl1pPr algn="ctr">
              <a:defRPr sz="1200">
                <a:solidFill>
                  <a:srgbClr val="FFFFFF"/>
                </a:solidFill>
                <a:latin typeface="Arial" pitchFamily="34" charset="0"/>
              </a:defRPr>
            </a:lvl1pPr>
          </a:lstStyle>
          <a:p>
            <a:pPr>
              <a:defRPr/>
            </a:pPr>
            <a:endParaRPr lang="en-US">
              <a:cs typeface="+mn-cs"/>
            </a:endParaRPr>
          </a:p>
        </p:txBody>
      </p:sp>
      <p:sp>
        <p:nvSpPr>
          <p:cNvPr id="1441807" name="Rectangle 15"/>
          <p:cNvSpPr>
            <a:spLocks noGrp="1" noChangeArrowheads="1"/>
          </p:cNvSpPr>
          <p:nvPr>
            <p:ph type="body" idx="1"/>
          </p:nvPr>
        </p:nvSpPr>
        <p:spPr bwMode="auto">
          <a:xfrm>
            <a:off x="457200" y="1600206"/>
            <a:ext cx="8229600" cy="4525963"/>
          </a:xfrm>
          <a:prstGeom prst="rect">
            <a:avLst/>
          </a:prstGeom>
          <a:noFill/>
          <a:ln w="9525">
            <a:noFill/>
            <a:miter lim="800000"/>
            <a:headEnd/>
            <a:tailEnd/>
          </a:ln>
          <a:effectLst/>
        </p:spPr>
        <p:txBody>
          <a:bodyPr vert="horz" wrap="square" lIns="91370" tIns="45687" rIns="91370" bIns="4568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286672434"/>
      </p:ext>
    </p:extLst>
  </p:cSld>
  <p:clrMap bg1="dk2" tx1="lt1" bg2="dk1" tx2="lt2" accent1="accent1" accent2="accent2" accent3="accent3" accent4="accent4" accent5="accent5" accent6="accent6" hlink="hlink" folHlink="folHlink"/>
  <p:sldLayoutIdLst>
    <p:sldLayoutId id="2147484496" r:id="rId1"/>
    <p:sldLayoutId id="2147484497" r:id="rId2"/>
    <p:sldLayoutId id="2147484498" r:id="rId3"/>
    <p:sldLayoutId id="2147484499" r:id="rId4"/>
    <p:sldLayoutId id="2147484500" r:id="rId5"/>
    <p:sldLayoutId id="2147484501" r:id="rId6"/>
    <p:sldLayoutId id="2147484502" r:id="rId7"/>
    <p:sldLayoutId id="2147484503" r:id="rId8"/>
    <p:sldLayoutId id="2147484504" r:id="rId9"/>
    <p:sldLayoutId id="2147484505" r:id="rId10"/>
    <p:sldLayoutId id="2147484506" r:id="rId11"/>
    <p:sldLayoutId id="2147484507" r:id="rId12"/>
    <p:sldLayoutId id="2147484508" r:id="rId13"/>
    <p:sldLayoutId id="2147484509" r:id="rId14"/>
  </p:sldLayoutIdLst>
  <p:transition advClick="0">
    <p:strips dir="rd"/>
  </p:transition>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6867"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3737"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060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747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38138" indent="-338138"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38188" indent="-280988"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38238" indent="-223838"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595438" indent="-223838"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2638" indent="-223838"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2776" indent="-228435"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69644" indent="-228435"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6513" indent="-228435"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3380" indent="-228435"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3737" rtl="0" eaLnBrk="1" latinLnBrk="0" hangingPunct="1">
        <a:defRPr sz="1800" kern="1200">
          <a:solidFill>
            <a:schemeClr val="tx1"/>
          </a:solidFill>
          <a:latin typeface="+mn-lt"/>
          <a:ea typeface="+mn-ea"/>
          <a:cs typeface="+mn-cs"/>
        </a:defRPr>
      </a:lvl1pPr>
      <a:lvl2pPr marL="456867" algn="l" defTabSz="913737" rtl="0" eaLnBrk="1" latinLnBrk="0" hangingPunct="1">
        <a:defRPr sz="1800" kern="1200">
          <a:solidFill>
            <a:schemeClr val="tx1"/>
          </a:solidFill>
          <a:latin typeface="+mn-lt"/>
          <a:ea typeface="+mn-ea"/>
          <a:cs typeface="+mn-cs"/>
        </a:defRPr>
      </a:lvl2pPr>
      <a:lvl3pPr marL="913737" algn="l" defTabSz="913737" rtl="0" eaLnBrk="1" latinLnBrk="0" hangingPunct="1">
        <a:defRPr sz="1800" kern="1200">
          <a:solidFill>
            <a:schemeClr val="tx1"/>
          </a:solidFill>
          <a:latin typeface="+mn-lt"/>
          <a:ea typeface="+mn-ea"/>
          <a:cs typeface="+mn-cs"/>
        </a:defRPr>
      </a:lvl3pPr>
      <a:lvl4pPr marL="1370606" algn="l" defTabSz="913737" rtl="0" eaLnBrk="1" latinLnBrk="0" hangingPunct="1">
        <a:defRPr sz="1800" kern="1200">
          <a:solidFill>
            <a:schemeClr val="tx1"/>
          </a:solidFill>
          <a:latin typeface="+mn-lt"/>
          <a:ea typeface="+mn-ea"/>
          <a:cs typeface="+mn-cs"/>
        </a:defRPr>
      </a:lvl4pPr>
      <a:lvl5pPr marL="1827473" algn="l" defTabSz="913737" rtl="0" eaLnBrk="1" latinLnBrk="0" hangingPunct="1">
        <a:defRPr sz="1800" kern="1200">
          <a:solidFill>
            <a:schemeClr val="tx1"/>
          </a:solidFill>
          <a:latin typeface="+mn-lt"/>
          <a:ea typeface="+mn-ea"/>
          <a:cs typeface="+mn-cs"/>
        </a:defRPr>
      </a:lvl5pPr>
      <a:lvl6pPr marL="2284342" algn="l" defTabSz="913737" rtl="0" eaLnBrk="1" latinLnBrk="0" hangingPunct="1">
        <a:defRPr sz="1800" kern="1200">
          <a:solidFill>
            <a:schemeClr val="tx1"/>
          </a:solidFill>
          <a:latin typeface="+mn-lt"/>
          <a:ea typeface="+mn-ea"/>
          <a:cs typeface="+mn-cs"/>
        </a:defRPr>
      </a:lvl6pPr>
      <a:lvl7pPr marL="2741210" algn="l" defTabSz="913737" rtl="0" eaLnBrk="1" latinLnBrk="0" hangingPunct="1">
        <a:defRPr sz="1800" kern="1200">
          <a:solidFill>
            <a:schemeClr val="tx1"/>
          </a:solidFill>
          <a:latin typeface="+mn-lt"/>
          <a:ea typeface="+mn-ea"/>
          <a:cs typeface="+mn-cs"/>
        </a:defRPr>
      </a:lvl7pPr>
      <a:lvl8pPr marL="3198076" algn="l" defTabSz="913737" rtl="0" eaLnBrk="1" latinLnBrk="0" hangingPunct="1">
        <a:defRPr sz="1800" kern="1200">
          <a:solidFill>
            <a:schemeClr val="tx1"/>
          </a:solidFill>
          <a:latin typeface="+mn-lt"/>
          <a:ea typeface="+mn-ea"/>
          <a:cs typeface="+mn-cs"/>
        </a:defRPr>
      </a:lvl8pPr>
      <a:lvl9pPr marL="3654946" algn="l" defTabSz="913737"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9218" name="Text Box 1"/>
          <p:cNvSpPr txBox="1">
            <a:spLocks noChangeArrowheads="1"/>
          </p:cNvSpPr>
          <p:nvPr/>
        </p:nvSpPr>
        <p:spPr bwMode="auto">
          <a:xfrm>
            <a:off x="457200" y="6249988"/>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1370" tIns="45687" rIns="91370" bIns="4568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Font typeface="Times New Roman" pitchFamily="18" charset="0"/>
              <a:buNone/>
              <a:defRPr/>
            </a:pPr>
            <a:endParaRPr lang="en-US" smtClean="0">
              <a:solidFill>
                <a:srgbClr val="000000"/>
              </a:solidFill>
            </a:endParaRPr>
          </a:p>
        </p:txBody>
      </p:sp>
      <p:sp>
        <p:nvSpPr>
          <p:cNvPr id="1026" name="Rectangle 2"/>
          <p:cNvSpPr>
            <a:spLocks noGrp="1" noChangeArrowheads="1"/>
          </p:cNvSpPr>
          <p:nvPr>
            <p:ph type="sldNum"/>
          </p:nvPr>
        </p:nvSpPr>
        <p:spPr bwMode="auto">
          <a:xfrm>
            <a:off x="6553200" y="6248400"/>
            <a:ext cx="2128838" cy="471488"/>
          </a:xfrm>
          <a:prstGeom prst="rect">
            <a:avLst/>
          </a:prstGeom>
          <a:noFill/>
          <a:ln w="9525">
            <a:noFill/>
            <a:round/>
            <a:headEnd/>
            <a:tailEnd/>
          </a:ln>
          <a:effectLst/>
        </p:spPr>
        <p:txBody>
          <a:bodyPr vert="horz" wrap="square" lIns="89934" tIns="46766" rIns="89934" bIns="46766" numCol="1" anchor="b" anchorCtr="0" compatLnSpc="1">
            <a:prstTxWarp prst="textNoShape">
              <a:avLst/>
            </a:prstTxWarp>
          </a:bodyPr>
          <a:lstStyle>
            <a:lvl1pPr algn="r">
              <a:buFont typeface="Times New Roman" pitchFamily="16" charset="0"/>
              <a:buNone/>
              <a:tabLst>
                <a:tab pos="0" algn="l"/>
                <a:tab pos="456867" algn="l"/>
                <a:tab pos="913737" algn="l"/>
                <a:tab pos="1370606" algn="l"/>
                <a:tab pos="1827473" algn="l"/>
                <a:tab pos="2284342" algn="l"/>
                <a:tab pos="2741210" algn="l"/>
                <a:tab pos="3198076" algn="l"/>
                <a:tab pos="3654946" algn="l"/>
                <a:tab pos="4111814" algn="l"/>
                <a:tab pos="4568684" algn="l"/>
                <a:tab pos="5025550" algn="l"/>
                <a:tab pos="5482420" algn="l"/>
                <a:tab pos="5939288" algn="l"/>
                <a:tab pos="6396153" algn="l"/>
                <a:tab pos="6853024" algn="l"/>
                <a:tab pos="7309893" algn="l"/>
                <a:tab pos="7766763" algn="l"/>
                <a:tab pos="8223630" algn="l"/>
                <a:tab pos="8680499" algn="l"/>
                <a:tab pos="9137364" algn="l"/>
              </a:tabLst>
              <a:defRPr sz="1200">
                <a:solidFill>
                  <a:srgbClr val="000000"/>
                </a:solidFill>
                <a:latin typeface="Arial" charset="0"/>
                <a:ea typeface="+mn-ea"/>
                <a:cs typeface="+mn-cs"/>
              </a:defRPr>
            </a:lvl1pPr>
          </a:lstStyle>
          <a:p>
            <a:pPr>
              <a:defRPr/>
            </a:pPr>
            <a:fld id="{76EF0FE3-8648-4F1B-930A-C463C9C011F4}" type="slidenum">
              <a:rPr lang="en-US"/>
              <a:pPr>
                <a:defRPr/>
              </a:pPr>
              <a:t>‹#›</a:t>
            </a:fld>
            <a:endParaRPr lang="en-US"/>
          </a:p>
        </p:txBody>
      </p:sp>
      <p:grpSp>
        <p:nvGrpSpPr>
          <p:cNvPr id="9220" name="Group 3"/>
          <p:cNvGrpSpPr>
            <a:grpSpLocks/>
          </p:cNvGrpSpPr>
          <p:nvPr/>
        </p:nvGrpSpPr>
        <p:grpSpPr bwMode="auto">
          <a:xfrm>
            <a:off x="0" y="0"/>
            <a:ext cx="9139238" cy="6848475"/>
            <a:chOff x="0" y="0"/>
            <a:chExt cx="5757" cy="4314"/>
          </a:xfrm>
        </p:grpSpPr>
        <p:grpSp>
          <p:nvGrpSpPr>
            <p:cNvPr id="9224" name="Group 4"/>
            <p:cNvGrpSpPr>
              <a:grpSpLocks/>
            </p:cNvGrpSpPr>
            <p:nvPr/>
          </p:nvGrpSpPr>
          <p:grpSpPr bwMode="auto">
            <a:xfrm>
              <a:off x="1728" y="2230"/>
              <a:ext cx="4026" cy="2084"/>
              <a:chOff x="1728" y="2230"/>
              <a:chExt cx="4026" cy="2084"/>
            </a:xfrm>
          </p:grpSpPr>
          <p:sp>
            <p:nvSpPr>
              <p:cNvPr id="9227" name="Freeform 5"/>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2E8B"/>
                  </a:gs>
                  <a:gs pos="100000">
                    <a:srgbClr val="003399"/>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latin typeface="Arial" pitchFamily="34" charset="0"/>
                </a:endParaRPr>
              </a:p>
            </p:txBody>
          </p:sp>
          <p:sp>
            <p:nvSpPr>
              <p:cNvPr id="9228" name="Freeform 6"/>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2E8B"/>
                  </a:gs>
                  <a:gs pos="100000">
                    <a:srgbClr val="003399"/>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latin typeface="Arial" pitchFamily="34" charset="0"/>
                </a:endParaRPr>
              </a:p>
            </p:txBody>
          </p:sp>
          <p:sp>
            <p:nvSpPr>
              <p:cNvPr id="9229" name="Freeform 7"/>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latin typeface="Arial" pitchFamily="34" charset="0"/>
                </a:endParaRPr>
              </a:p>
            </p:txBody>
          </p:sp>
          <p:sp>
            <p:nvSpPr>
              <p:cNvPr id="9230" name="Freeform 8"/>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latin typeface="Arial" pitchFamily="34" charset="0"/>
                </a:endParaRPr>
              </a:p>
            </p:txBody>
          </p:sp>
          <p:sp>
            <p:nvSpPr>
              <p:cNvPr id="9231" name="Freeform 9"/>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3399"/>
                  </a:gs>
                  <a:gs pos="100000">
                    <a:srgbClr val="002D86"/>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latin typeface="Arial" pitchFamily="34" charset="0"/>
                </a:endParaRPr>
              </a:p>
            </p:txBody>
          </p:sp>
        </p:grpSp>
        <p:sp>
          <p:nvSpPr>
            <p:cNvPr id="9225" name="Freeform 10"/>
            <p:cNvSpPr>
              <a:spLocks noChangeArrowheads="1"/>
            </p:cNvSpPr>
            <p:nvPr/>
          </p:nvSpPr>
          <p:spPr bwMode="auto">
            <a:xfrm>
              <a:off x="3322" y="1341"/>
              <a:ext cx="1825" cy="1537"/>
            </a:xfrm>
            <a:custGeom>
              <a:avLst/>
              <a:gdLst>
                <a:gd name="T0" fmla="*/ 621 w 2296"/>
                <a:gd name="T1" fmla="*/ 1161 h 1469"/>
                <a:gd name="T2" fmla="*/ 858 w 2296"/>
                <a:gd name="T3" fmla="*/ 1108 h 1469"/>
                <a:gd name="T4" fmla="*/ 1052 w 2296"/>
                <a:gd name="T5" fmla="*/ 1047 h 1469"/>
                <a:gd name="T6" fmla="*/ 1211 w 2296"/>
                <a:gd name="T7" fmla="*/ 982 h 1469"/>
                <a:gd name="T8" fmla="*/ 1327 w 2296"/>
                <a:gd name="T9" fmla="*/ 911 h 1469"/>
                <a:gd name="T10" fmla="*/ 1403 w 2296"/>
                <a:gd name="T11" fmla="*/ 828 h 1469"/>
                <a:gd name="T12" fmla="*/ 1443 w 2296"/>
                <a:gd name="T13" fmla="*/ 732 h 1469"/>
                <a:gd name="T14" fmla="*/ 1447 w 2296"/>
                <a:gd name="T15" fmla="*/ 613 h 1469"/>
                <a:gd name="T16" fmla="*/ 1416 w 2296"/>
                <a:gd name="T17" fmla="*/ 500 h 1469"/>
                <a:gd name="T18" fmla="*/ 1354 w 2296"/>
                <a:gd name="T19" fmla="*/ 399 h 1469"/>
                <a:gd name="T20" fmla="*/ 1269 w 2296"/>
                <a:gd name="T21" fmla="*/ 303 h 1469"/>
                <a:gd name="T22" fmla="*/ 1118 w 2296"/>
                <a:gd name="T23" fmla="*/ 172 h 1469"/>
                <a:gd name="T24" fmla="*/ 1018 w 2296"/>
                <a:gd name="T25" fmla="*/ 100 h 1469"/>
                <a:gd name="T26" fmla="*/ 932 w 2296"/>
                <a:gd name="T27" fmla="*/ 47 h 1469"/>
                <a:gd name="T28" fmla="*/ 874 w 2296"/>
                <a:gd name="T29" fmla="*/ 10 h 1469"/>
                <a:gd name="T30" fmla="*/ 851 w 2296"/>
                <a:gd name="T31" fmla="*/ 0 h 1469"/>
                <a:gd name="T32" fmla="*/ 1045 w 2296"/>
                <a:gd name="T33" fmla="*/ 131 h 1469"/>
                <a:gd name="T34" fmla="*/ 1230 w 2296"/>
                <a:gd name="T35" fmla="*/ 279 h 1469"/>
                <a:gd name="T36" fmla="*/ 1307 w 2296"/>
                <a:gd name="T37" fmla="*/ 357 h 1469"/>
                <a:gd name="T38" fmla="*/ 1372 w 2296"/>
                <a:gd name="T39" fmla="*/ 440 h 1469"/>
                <a:gd name="T40" fmla="*/ 1412 w 2296"/>
                <a:gd name="T41" fmla="*/ 523 h 1469"/>
                <a:gd name="T42" fmla="*/ 1430 w 2296"/>
                <a:gd name="T43" fmla="*/ 613 h 1469"/>
                <a:gd name="T44" fmla="*/ 1416 w 2296"/>
                <a:gd name="T45" fmla="*/ 696 h 1469"/>
                <a:gd name="T46" fmla="*/ 1372 w 2296"/>
                <a:gd name="T47" fmla="*/ 768 h 1469"/>
                <a:gd name="T48" fmla="*/ 1303 w 2296"/>
                <a:gd name="T49" fmla="*/ 828 h 1469"/>
                <a:gd name="T50" fmla="*/ 1214 w 2296"/>
                <a:gd name="T51" fmla="*/ 876 h 1469"/>
                <a:gd name="T52" fmla="*/ 1104 w 2296"/>
                <a:gd name="T53" fmla="*/ 923 h 1469"/>
                <a:gd name="T54" fmla="*/ 854 w 2296"/>
                <a:gd name="T55" fmla="*/ 994 h 1469"/>
                <a:gd name="T56" fmla="*/ 583 w 2296"/>
                <a:gd name="T57" fmla="*/ 1060 h 1469"/>
                <a:gd name="T58" fmla="*/ 329 w 2296"/>
                <a:gd name="T59" fmla="*/ 1126 h 1469"/>
                <a:gd name="T60" fmla="*/ 223 w 2296"/>
                <a:gd name="T61" fmla="*/ 1167 h 1469"/>
                <a:gd name="T62" fmla="*/ 130 w 2296"/>
                <a:gd name="T63" fmla="*/ 1208 h 1469"/>
                <a:gd name="T64" fmla="*/ 58 w 2296"/>
                <a:gd name="T65" fmla="*/ 1257 h 1469"/>
                <a:gd name="T66" fmla="*/ 14 w 2296"/>
                <a:gd name="T67" fmla="*/ 1316 h 1469"/>
                <a:gd name="T68" fmla="*/ 0 w 2296"/>
                <a:gd name="T69" fmla="*/ 1381 h 1469"/>
                <a:gd name="T70" fmla="*/ 17 w 2296"/>
                <a:gd name="T71" fmla="*/ 1452 h 1469"/>
                <a:gd name="T72" fmla="*/ 62 w 2296"/>
                <a:gd name="T73" fmla="*/ 1513 h 1469"/>
                <a:gd name="T74" fmla="*/ 124 w 2296"/>
                <a:gd name="T75" fmla="*/ 1560 h 1469"/>
                <a:gd name="T76" fmla="*/ 206 w 2296"/>
                <a:gd name="T77" fmla="*/ 1608 h 1469"/>
                <a:gd name="T78" fmla="*/ 137 w 2296"/>
                <a:gd name="T79" fmla="*/ 1547 h 1469"/>
                <a:gd name="T80" fmla="*/ 93 w 2296"/>
                <a:gd name="T81" fmla="*/ 1489 h 1469"/>
                <a:gd name="T82" fmla="*/ 76 w 2296"/>
                <a:gd name="T83" fmla="*/ 1429 h 1469"/>
                <a:gd name="T84" fmla="*/ 89 w 2296"/>
                <a:gd name="T85" fmla="*/ 1376 h 1469"/>
                <a:gd name="T86" fmla="*/ 134 w 2296"/>
                <a:gd name="T87" fmla="*/ 1323 h 1469"/>
                <a:gd name="T88" fmla="*/ 216 w 2296"/>
                <a:gd name="T89" fmla="*/ 1274 h 1469"/>
                <a:gd name="T90" fmla="*/ 333 w 2296"/>
                <a:gd name="T91" fmla="*/ 1227 h 1469"/>
                <a:gd name="T92" fmla="*/ 487 w 2296"/>
                <a:gd name="T93" fmla="*/ 1191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3399"/>
                </a:gs>
                <a:gs pos="100000">
                  <a:srgbClr val="002B8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latin typeface="Arial" pitchFamily="34" charset="0"/>
              </a:endParaRPr>
            </a:p>
          </p:txBody>
        </p:sp>
        <p:sp>
          <p:nvSpPr>
            <p:cNvPr id="9226" name="Freeform 11"/>
            <p:cNvSpPr>
              <a:spLocks noChangeArrowheads="1"/>
            </p:cNvSpPr>
            <p:nvPr/>
          </p:nvSpPr>
          <p:spPr bwMode="auto">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solidFill>
                  <a:srgbClr val="000000"/>
                </a:solidFill>
                <a:latin typeface="Arial" pitchFamily="34" charset="0"/>
              </a:endParaRPr>
            </a:p>
          </p:txBody>
        </p:sp>
      </p:grpSp>
      <p:sp>
        <p:nvSpPr>
          <p:cNvPr id="9221" name="Rectangle 12"/>
          <p:cNvSpPr>
            <a:spLocks noGrp="1" noChangeArrowheads="1"/>
          </p:cNvSpPr>
          <p:nvPr>
            <p:ph type="title"/>
          </p:nvPr>
        </p:nvSpPr>
        <p:spPr bwMode="auto">
          <a:xfrm>
            <a:off x="457200" y="128588"/>
            <a:ext cx="8224838"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9934" tIns="46766" rIns="89934" bIns="46766" numCol="1" anchor="ctr" anchorCtr="0" compatLnSpc="1">
            <a:prstTxWarp prst="textNoShape">
              <a:avLst/>
            </a:prstTxWarp>
          </a:bodyPr>
          <a:lstStyle/>
          <a:p>
            <a:pPr lvl="0"/>
            <a:r>
              <a:rPr lang="en-GB" smtClean="0"/>
              <a:t>Click to edit the title text format</a:t>
            </a:r>
          </a:p>
        </p:txBody>
      </p:sp>
      <p:sp>
        <p:nvSpPr>
          <p:cNvPr id="9222" name="Text Box 13"/>
          <p:cNvSpPr txBox="1">
            <a:spLocks noChangeArrowheads="1"/>
          </p:cNvSpPr>
          <p:nvPr/>
        </p:nvSpPr>
        <p:spPr bwMode="auto">
          <a:xfrm>
            <a:off x="3124200" y="6248400"/>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1370" tIns="45687" rIns="91370" bIns="4568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Font typeface="Times New Roman" pitchFamily="18" charset="0"/>
              <a:buNone/>
              <a:defRPr/>
            </a:pPr>
            <a:endParaRPr lang="en-US" smtClean="0">
              <a:solidFill>
                <a:srgbClr val="000000"/>
              </a:solidFill>
            </a:endParaRPr>
          </a:p>
        </p:txBody>
      </p:sp>
      <p:sp>
        <p:nvSpPr>
          <p:cNvPr id="9223" name="Rectangle 14"/>
          <p:cNvSpPr>
            <a:spLocks noGrp="1" noChangeArrowheads="1"/>
          </p:cNvSpPr>
          <p:nvPr>
            <p:ph type="body" idx="1"/>
          </p:nvPr>
        </p:nvSpPr>
        <p:spPr bwMode="auto">
          <a:xfrm>
            <a:off x="457200" y="1600200"/>
            <a:ext cx="8224838"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9934" tIns="46766" rIns="89934" bIns="46766"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Tree>
    <p:extLst>
      <p:ext uri="{BB962C8B-B14F-4D97-AF65-F5344CB8AC3E}">
        <p14:creationId xmlns:p14="http://schemas.microsoft.com/office/powerpoint/2010/main" val="165117686"/>
      </p:ext>
    </p:extLst>
  </p:cSld>
  <p:clrMap bg1="lt1" tx1="dk1" bg2="lt2" tx2="dk2" accent1="accent1" accent2="accent2" accent3="accent3" accent4="accent4" accent5="accent5" accent6="accent6" hlink="hlink" folHlink="folHlink"/>
  <p:sldLayoutIdLst>
    <p:sldLayoutId id="2147485295" r:id="rId1"/>
    <p:sldLayoutId id="2147485296" r:id="rId2"/>
    <p:sldLayoutId id="2147485297" r:id="rId3"/>
    <p:sldLayoutId id="2147485298" r:id="rId4"/>
    <p:sldLayoutId id="2147485299" r:id="rId5"/>
    <p:sldLayoutId id="2147485300" r:id="rId6"/>
    <p:sldLayoutId id="2147485301" r:id="rId7"/>
    <p:sldLayoutId id="2147485302" r:id="rId8"/>
    <p:sldLayoutId id="2147485303" r:id="rId9"/>
    <p:sldLayoutId id="2147485304" r:id="rId10"/>
    <p:sldLayoutId id="2147485305" r:id="rId11"/>
  </p:sldLayoutIdLst>
  <p:transition advClick="0">
    <p:strips dir="rd"/>
  </p:transition>
  <p:txStyles>
    <p:titleStyle>
      <a:lvl1pPr algn="ctr" defTabSz="452438" rtl="0" eaLnBrk="0" fontAlgn="base" hangingPunct="0">
        <a:spcBef>
          <a:spcPct val="0"/>
        </a:spcBef>
        <a:spcAft>
          <a:spcPct val="0"/>
        </a:spcAft>
        <a:buClr>
          <a:srgbClr val="000000"/>
        </a:buClr>
        <a:buSzPct val="100000"/>
        <a:buFont typeface="Times New Roman" pitchFamily="18" charset="0"/>
        <a:defRPr sz="4400" b="1">
          <a:solidFill>
            <a:srgbClr val="E5E5FF"/>
          </a:solidFill>
          <a:latin typeface="+mj-lt"/>
          <a:ea typeface="+mj-ea"/>
          <a:cs typeface="+mj-cs"/>
        </a:defRPr>
      </a:lvl1pPr>
      <a:lvl2pPr algn="ctr" defTabSz="452438" rtl="0" eaLnBrk="0" fontAlgn="base" hangingPunct="0">
        <a:spcBef>
          <a:spcPct val="0"/>
        </a:spcBef>
        <a:spcAft>
          <a:spcPct val="0"/>
        </a:spcAft>
        <a:buClr>
          <a:srgbClr val="000000"/>
        </a:buClr>
        <a:buSzPct val="100000"/>
        <a:buFont typeface="Times New Roman" pitchFamily="18" charset="0"/>
        <a:defRPr sz="4400" b="1">
          <a:solidFill>
            <a:srgbClr val="E5E5FF"/>
          </a:solidFill>
          <a:latin typeface="Garamond" pitchFamily="16" charset="0"/>
          <a:ea typeface="DejaVu Sans" charset="0"/>
          <a:cs typeface="DejaVu Sans" charset="0"/>
        </a:defRPr>
      </a:lvl2pPr>
      <a:lvl3pPr algn="ctr" defTabSz="452438" rtl="0" eaLnBrk="0" fontAlgn="base" hangingPunct="0">
        <a:spcBef>
          <a:spcPct val="0"/>
        </a:spcBef>
        <a:spcAft>
          <a:spcPct val="0"/>
        </a:spcAft>
        <a:buClr>
          <a:srgbClr val="000000"/>
        </a:buClr>
        <a:buSzPct val="100000"/>
        <a:buFont typeface="Times New Roman" pitchFamily="18" charset="0"/>
        <a:defRPr sz="4400" b="1">
          <a:solidFill>
            <a:srgbClr val="E5E5FF"/>
          </a:solidFill>
          <a:latin typeface="Garamond" pitchFamily="16" charset="0"/>
          <a:ea typeface="DejaVu Sans" charset="0"/>
          <a:cs typeface="DejaVu Sans" charset="0"/>
        </a:defRPr>
      </a:lvl3pPr>
      <a:lvl4pPr algn="ctr" defTabSz="452438" rtl="0" eaLnBrk="0" fontAlgn="base" hangingPunct="0">
        <a:spcBef>
          <a:spcPct val="0"/>
        </a:spcBef>
        <a:spcAft>
          <a:spcPct val="0"/>
        </a:spcAft>
        <a:buClr>
          <a:srgbClr val="000000"/>
        </a:buClr>
        <a:buSzPct val="100000"/>
        <a:buFont typeface="Times New Roman" pitchFamily="18" charset="0"/>
        <a:defRPr sz="4400" b="1">
          <a:solidFill>
            <a:srgbClr val="E5E5FF"/>
          </a:solidFill>
          <a:latin typeface="Garamond" pitchFamily="16" charset="0"/>
          <a:ea typeface="DejaVu Sans" charset="0"/>
          <a:cs typeface="DejaVu Sans" charset="0"/>
        </a:defRPr>
      </a:lvl4pPr>
      <a:lvl5pPr algn="ctr" defTabSz="452438" rtl="0" eaLnBrk="0" fontAlgn="base" hangingPunct="0">
        <a:spcBef>
          <a:spcPct val="0"/>
        </a:spcBef>
        <a:spcAft>
          <a:spcPct val="0"/>
        </a:spcAft>
        <a:buClr>
          <a:srgbClr val="000000"/>
        </a:buClr>
        <a:buSzPct val="100000"/>
        <a:buFont typeface="Times New Roman" pitchFamily="18" charset="0"/>
        <a:defRPr sz="4400" b="1">
          <a:solidFill>
            <a:srgbClr val="E5E5FF"/>
          </a:solidFill>
          <a:latin typeface="Garamond" pitchFamily="16" charset="0"/>
          <a:ea typeface="DejaVu Sans" charset="0"/>
          <a:cs typeface="DejaVu Sans" charset="0"/>
        </a:defRPr>
      </a:lvl5pPr>
      <a:lvl6pPr marL="2512776" indent="-228435" algn="ctr" defTabSz="456867" rtl="0" eaLnBrk="0" fontAlgn="base" hangingPunct="0">
        <a:spcBef>
          <a:spcPct val="0"/>
        </a:spcBef>
        <a:spcAft>
          <a:spcPct val="0"/>
        </a:spcAft>
        <a:buClr>
          <a:srgbClr val="000000"/>
        </a:buClr>
        <a:buSzPct val="100000"/>
        <a:buFont typeface="Times New Roman" pitchFamily="16" charset="0"/>
        <a:defRPr sz="4400" b="1">
          <a:solidFill>
            <a:srgbClr val="E5E5FF"/>
          </a:solidFill>
          <a:latin typeface="Garamond" pitchFamily="16" charset="0"/>
          <a:ea typeface="DejaVu Sans" charset="0"/>
          <a:cs typeface="DejaVu Sans" charset="0"/>
        </a:defRPr>
      </a:lvl6pPr>
      <a:lvl7pPr marL="2969644" indent="-228435" algn="ctr" defTabSz="456867" rtl="0" eaLnBrk="0" fontAlgn="base" hangingPunct="0">
        <a:spcBef>
          <a:spcPct val="0"/>
        </a:spcBef>
        <a:spcAft>
          <a:spcPct val="0"/>
        </a:spcAft>
        <a:buClr>
          <a:srgbClr val="000000"/>
        </a:buClr>
        <a:buSzPct val="100000"/>
        <a:buFont typeface="Times New Roman" pitchFamily="16" charset="0"/>
        <a:defRPr sz="4400" b="1">
          <a:solidFill>
            <a:srgbClr val="E5E5FF"/>
          </a:solidFill>
          <a:latin typeface="Garamond" pitchFamily="16" charset="0"/>
          <a:ea typeface="DejaVu Sans" charset="0"/>
          <a:cs typeface="DejaVu Sans" charset="0"/>
        </a:defRPr>
      </a:lvl7pPr>
      <a:lvl8pPr marL="3426513" indent="-228435" algn="ctr" defTabSz="456867" rtl="0" eaLnBrk="0" fontAlgn="base" hangingPunct="0">
        <a:spcBef>
          <a:spcPct val="0"/>
        </a:spcBef>
        <a:spcAft>
          <a:spcPct val="0"/>
        </a:spcAft>
        <a:buClr>
          <a:srgbClr val="000000"/>
        </a:buClr>
        <a:buSzPct val="100000"/>
        <a:buFont typeface="Times New Roman" pitchFamily="16" charset="0"/>
        <a:defRPr sz="4400" b="1">
          <a:solidFill>
            <a:srgbClr val="E5E5FF"/>
          </a:solidFill>
          <a:latin typeface="Garamond" pitchFamily="16" charset="0"/>
          <a:ea typeface="DejaVu Sans" charset="0"/>
          <a:cs typeface="DejaVu Sans" charset="0"/>
        </a:defRPr>
      </a:lvl8pPr>
      <a:lvl9pPr marL="3883380" indent="-228435" algn="ctr" defTabSz="456867" rtl="0" eaLnBrk="0" fontAlgn="base" hangingPunct="0">
        <a:spcBef>
          <a:spcPct val="0"/>
        </a:spcBef>
        <a:spcAft>
          <a:spcPct val="0"/>
        </a:spcAft>
        <a:buClr>
          <a:srgbClr val="000000"/>
        </a:buClr>
        <a:buSzPct val="100000"/>
        <a:buFont typeface="Times New Roman" pitchFamily="16" charset="0"/>
        <a:defRPr sz="4400" b="1">
          <a:solidFill>
            <a:srgbClr val="E5E5FF"/>
          </a:solidFill>
          <a:latin typeface="Garamond" pitchFamily="16" charset="0"/>
          <a:ea typeface="DejaVu Sans" charset="0"/>
          <a:cs typeface="DejaVu Sans" charset="0"/>
        </a:defRPr>
      </a:lvl9pPr>
    </p:titleStyle>
    <p:bodyStyle>
      <a:lvl1pPr marL="338138" indent="-338138" algn="l" defTabSz="452438" rtl="0" eaLnBrk="0" fontAlgn="base" hangingPunct="0">
        <a:spcBef>
          <a:spcPts val="800"/>
        </a:spcBef>
        <a:spcAft>
          <a:spcPct val="0"/>
        </a:spcAft>
        <a:buClr>
          <a:srgbClr val="000000"/>
        </a:buClr>
        <a:buSzPct val="100000"/>
        <a:buFont typeface="Times New Roman" pitchFamily="18" charset="0"/>
        <a:buChar char="•"/>
        <a:defRPr sz="3200">
          <a:solidFill>
            <a:srgbClr val="FFFFFF"/>
          </a:solidFill>
          <a:latin typeface="+mn-lt"/>
          <a:ea typeface="+mn-ea"/>
          <a:cs typeface="+mn-cs"/>
        </a:defRPr>
      </a:lvl1pPr>
      <a:lvl2pPr marL="738188" indent="-280988" algn="l" defTabSz="452438" rtl="0" eaLnBrk="0" fontAlgn="base" hangingPunct="0">
        <a:spcBef>
          <a:spcPts val="700"/>
        </a:spcBef>
        <a:spcAft>
          <a:spcPct val="0"/>
        </a:spcAft>
        <a:buClr>
          <a:srgbClr val="000000"/>
        </a:buClr>
        <a:buSzPct val="100000"/>
        <a:buFont typeface="Times New Roman" pitchFamily="18" charset="0"/>
        <a:buChar char="–"/>
        <a:defRPr sz="2800">
          <a:solidFill>
            <a:srgbClr val="FFFFFF"/>
          </a:solidFill>
          <a:latin typeface="+mn-lt"/>
          <a:ea typeface="+mn-ea"/>
          <a:cs typeface="+mn-cs"/>
        </a:defRPr>
      </a:lvl2pPr>
      <a:lvl3pPr marL="1138238" indent="-223838" algn="l" defTabSz="452438" rtl="0" eaLnBrk="0" fontAlgn="base" hangingPunct="0">
        <a:spcBef>
          <a:spcPts val="600"/>
        </a:spcBef>
        <a:spcAft>
          <a:spcPct val="0"/>
        </a:spcAft>
        <a:buClr>
          <a:srgbClr val="000000"/>
        </a:buClr>
        <a:buSzPct val="100000"/>
        <a:buFont typeface="Times New Roman" pitchFamily="18" charset="0"/>
        <a:buChar char="•"/>
        <a:defRPr sz="2400">
          <a:solidFill>
            <a:srgbClr val="FFFFFF"/>
          </a:solidFill>
          <a:latin typeface="+mn-lt"/>
          <a:ea typeface="+mn-ea"/>
          <a:cs typeface="+mn-cs"/>
        </a:defRPr>
      </a:lvl3pPr>
      <a:lvl4pPr marL="1595438" indent="-223838" algn="l" defTabSz="452438" rtl="0" eaLnBrk="0" fontAlgn="base" hangingPunct="0">
        <a:spcBef>
          <a:spcPts val="500"/>
        </a:spcBef>
        <a:spcAft>
          <a:spcPct val="0"/>
        </a:spcAft>
        <a:buClr>
          <a:srgbClr val="000000"/>
        </a:buClr>
        <a:buSzPct val="100000"/>
        <a:buFont typeface="Times New Roman" pitchFamily="18" charset="0"/>
        <a:buChar char="–"/>
        <a:defRPr sz="2000">
          <a:solidFill>
            <a:srgbClr val="FFFFFF"/>
          </a:solidFill>
          <a:latin typeface="+mn-lt"/>
          <a:ea typeface="+mn-ea"/>
          <a:cs typeface="+mn-cs"/>
        </a:defRPr>
      </a:lvl4pPr>
      <a:lvl5pPr marL="2052638" indent="-223838" algn="l" defTabSz="452438" rtl="0" eaLnBrk="0" fontAlgn="base" hangingPunct="0">
        <a:spcBef>
          <a:spcPts val="500"/>
        </a:spcBef>
        <a:spcAft>
          <a:spcPct val="0"/>
        </a:spcAft>
        <a:buClr>
          <a:srgbClr val="000000"/>
        </a:buClr>
        <a:buSzPct val="100000"/>
        <a:buFont typeface="Times New Roman" pitchFamily="18" charset="0"/>
        <a:buChar char="»"/>
        <a:defRPr sz="2000">
          <a:solidFill>
            <a:srgbClr val="FFFFFF"/>
          </a:solidFill>
          <a:latin typeface="+mn-lt"/>
          <a:ea typeface="+mn-ea"/>
          <a:cs typeface="+mn-cs"/>
        </a:defRPr>
      </a:lvl5pPr>
      <a:lvl6pPr marL="2512776" indent="-228435" algn="l" defTabSz="456867" rtl="0" eaLnBrk="0" fontAlgn="base" hangingPunct="0">
        <a:spcBef>
          <a:spcPts val="500"/>
        </a:spcBef>
        <a:spcAft>
          <a:spcPct val="0"/>
        </a:spcAft>
        <a:buClr>
          <a:srgbClr val="000000"/>
        </a:buClr>
        <a:buSzPct val="100000"/>
        <a:buFont typeface="Times New Roman" pitchFamily="16" charset="0"/>
        <a:defRPr sz="2000">
          <a:solidFill>
            <a:srgbClr val="FFFFFF"/>
          </a:solidFill>
          <a:latin typeface="+mn-lt"/>
          <a:ea typeface="+mn-ea"/>
          <a:cs typeface="+mn-cs"/>
        </a:defRPr>
      </a:lvl6pPr>
      <a:lvl7pPr marL="2969644" indent="-228435" algn="l" defTabSz="456867" rtl="0" eaLnBrk="0" fontAlgn="base" hangingPunct="0">
        <a:spcBef>
          <a:spcPts val="500"/>
        </a:spcBef>
        <a:spcAft>
          <a:spcPct val="0"/>
        </a:spcAft>
        <a:buClr>
          <a:srgbClr val="000000"/>
        </a:buClr>
        <a:buSzPct val="100000"/>
        <a:buFont typeface="Times New Roman" pitchFamily="16" charset="0"/>
        <a:defRPr sz="2000">
          <a:solidFill>
            <a:srgbClr val="FFFFFF"/>
          </a:solidFill>
          <a:latin typeface="+mn-lt"/>
          <a:ea typeface="+mn-ea"/>
          <a:cs typeface="+mn-cs"/>
        </a:defRPr>
      </a:lvl7pPr>
      <a:lvl8pPr marL="3426513" indent="-228435" algn="l" defTabSz="456867" rtl="0" eaLnBrk="0" fontAlgn="base" hangingPunct="0">
        <a:spcBef>
          <a:spcPts val="500"/>
        </a:spcBef>
        <a:spcAft>
          <a:spcPct val="0"/>
        </a:spcAft>
        <a:buClr>
          <a:srgbClr val="000000"/>
        </a:buClr>
        <a:buSzPct val="100000"/>
        <a:buFont typeface="Times New Roman" pitchFamily="16" charset="0"/>
        <a:defRPr sz="2000">
          <a:solidFill>
            <a:srgbClr val="FFFFFF"/>
          </a:solidFill>
          <a:latin typeface="+mn-lt"/>
          <a:ea typeface="+mn-ea"/>
          <a:cs typeface="+mn-cs"/>
        </a:defRPr>
      </a:lvl8pPr>
      <a:lvl9pPr marL="3883380" indent="-228435" algn="l" defTabSz="456867" rtl="0" eaLnBrk="0" fontAlgn="base" hangingPunct="0">
        <a:spcBef>
          <a:spcPts val="500"/>
        </a:spcBef>
        <a:spcAft>
          <a:spcPct val="0"/>
        </a:spcAft>
        <a:buClr>
          <a:srgbClr val="000000"/>
        </a:buClr>
        <a:buSzPct val="100000"/>
        <a:buFont typeface="Times New Roman" pitchFamily="16" charset="0"/>
        <a:defRPr sz="2000">
          <a:solidFill>
            <a:srgbClr val="FFFFFF"/>
          </a:solidFill>
          <a:latin typeface="+mn-lt"/>
          <a:ea typeface="+mn-ea"/>
          <a:cs typeface="+mn-cs"/>
        </a:defRPr>
      </a:lvl9pPr>
    </p:bodyStyle>
    <p:otherStyle>
      <a:defPPr>
        <a:defRPr lang="en-US"/>
      </a:defPPr>
      <a:lvl1pPr marL="0" algn="l" defTabSz="913737" rtl="0" eaLnBrk="1" latinLnBrk="0" hangingPunct="1">
        <a:defRPr sz="1800" kern="1200">
          <a:solidFill>
            <a:schemeClr val="tx1"/>
          </a:solidFill>
          <a:latin typeface="+mn-lt"/>
          <a:ea typeface="+mn-ea"/>
          <a:cs typeface="+mn-cs"/>
        </a:defRPr>
      </a:lvl1pPr>
      <a:lvl2pPr marL="456867" algn="l" defTabSz="913737" rtl="0" eaLnBrk="1" latinLnBrk="0" hangingPunct="1">
        <a:defRPr sz="1800" kern="1200">
          <a:solidFill>
            <a:schemeClr val="tx1"/>
          </a:solidFill>
          <a:latin typeface="+mn-lt"/>
          <a:ea typeface="+mn-ea"/>
          <a:cs typeface="+mn-cs"/>
        </a:defRPr>
      </a:lvl2pPr>
      <a:lvl3pPr marL="913737" algn="l" defTabSz="913737" rtl="0" eaLnBrk="1" latinLnBrk="0" hangingPunct="1">
        <a:defRPr sz="1800" kern="1200">
          <a:solidFill>
            <a:schemeClr val="tx1"/>
          </a:solidFill>
          <a:latin typeface="+mn-lt"/>
          <a:ea typeface="+mn-ea"/>
          <a:cs typeface="+mn-cs"/>
        </a:defRPr>
      </a:lvl3pPr>
      <a:lvl4pPr marL="1370606" algn="l" defTabSz="913737" rtl="0" eaLnBrk="1" latinLnBrk="0" hangingPunct="1">
        <a:defRPr sz="1800" kern="1200">
          <a:solidFill>
            <a:schemeClr val="tx1"/>
          </a:solidFill>
          <a:latin typeface="+mn-lt"/>
          <a:ea typeface="+mn-ea"/>
          <a:cs typeface="+mn-cs"/>
        </a:defRPr>
      </a:lvl4pPr>
      <a:lvl5pPr marL="1827473" algn="l" defTabSz="913737" rtl="0" eaLnBrk="1" latinLnBrk="0" hangingPunct="1">
        <a:defRPr sz="1800" kern="1200">
          <a:solidFill>
            <a:schemeClr val="tx1"/>
          </a:solidFill>
          <a:latin typeface="+mn-lt"/>
          <a:ea typeface="+mn-ea"/>
          <a:cs typeface="+mn-cs"/>
        </a:defRPr>
      </a:lvl5pPr>
      <a:lvl6pPr marL="2284342" algn="l" defTabSz="913737" rtl="0" eaLnBrk="1" latinLnBrk="0" hangingPunct="1">
        <a:defRPr sz="1800" kern="1200">
          <a:solidFill>
            <a:schemeClr val="tx1"/>
          </a:solidFill>
          <a:latin typeface="+mn-lt"/>
          <a:ea typeface="+mn-ea"/>
          <a:cs typeface="+mn-cs"/>
        </a:defRPr>
      </a:lvl6pPr>
      <a:lvl7pPr marL="2741210" algn="l" defTabSz="913737" rtl="0" eaLnBrk="1" latinLnBrk="0" hangingPunct="1">
        <a:defRPr sz="1800" kern="1200">
          <a:solidFill>
            <a:schemeClr val="tx1"/>
          </a:solidFill>
          <a:latin typeface="+mn-lt"/>
          <a:ea typeface="+mn-ea"/>
          <a:cs typeface="+mn-cs"/>
        </a:defRPr>
      </a:lvl7pPr>
      <a:lvl8pPr marL="3198076" algn="l" defTabSz="913737" rtl="0" eaLnBrk="1" latinLnBrk="0" hangingPunct="1">
        <a:defRPr sz="1800" kern="1200">
          <a:solidFill>
            <a:schemeClr val="tx1"/>
          </a:solidFill>
          <a:latin typeface="+mn-lt"/>
          <a:ea typeface="+mn-ea"/>
          <a:cs typeface="+mn-cs"/>
        </a:defRPr>
      </a:lvl8pPr>
      <a:lvl9pPr marL="3654946" algn="l" defTabSz="913737"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4179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370" tIns="45687" rIns="91370" bIns="45687" numCol="1" anchor="b" anchorCtr="0" compatLnSpc="1">
            <a:prstTxWarp prst="textNoShape">
              <a:avLst/>
            </a:prstTxWarp>
          </a:bodyPr>
          <a:lstStyle>
            <a:lvl1pPr>
              <a:defRPr sz="1200">
                <a:latin typeface="Arial" pitchFamily="34" charset="0"/>
              </a:defRPr>
            </a:lvl1pPr>
          </a:lstStyle>
          <a:p>
            <a:pPr>
              <a:defRPr/>
            </a:pPr>
            <a:endParaRPr lang="en-US">
              <a:solidFill>
                <a:srgbClr val="FFFFFF"/>
              </a:solidFill>
            </a:endParaRPr>
          </a:p>
        </p:txBody>
      </p:sp>
      <p:sp>
        <p:nvSpPr>
          <p:cNvPr id="144179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370" tIns="45687" rIns="91370" bIns="45687" numCol="1" anchor="b" anchorCtr="0" compatLnSpc="1">
            <a:prstTxWarp prst="textNoShape">
              <a:avLst/>
            </a:prstTxWarp>
          </a:bodyPr>
          <a:lstStyle>
            <a:lvl1pPr algn="r">
              <a:defRPr sz="1200">
                <a:latin typeface="Arial" pitchFamily="34" charset="0"/>
              </a:defRPr>
            </a:lvl1pPr>
          </a:lstStyle>
          <a:p>
            <a:pPr>
              <a:defRPr/>
            </a:pPr>
            <a:fld id="{BD8FFDB3-1C25-49B2-AC15-14FE04F7C046}" type="slidenum">
              <a:rPr lang="en-US">
                <a:solidFill>
                  <a:srgbClr val="FFFFFF"/>
                </a:solidFill>
              </a:rPr>
              <a:pPr>
                <a:defRPr/>
              </a:pPr>
              <a:t>‹#›</a:t>
            </a:fld>
            <a:endParaRPr lang="en-US">
              <a:solidFill>
                <a:srgbClr val="FFFFFF"/>
              </a:solidFill>
            </a:endParaRPr>
          </a:p>
        </p:txBody>
      </p:sp>
      <p:grpSp>
        <p:nvGrpSpPr>
          <p:cNvPr id="15364" name="Group 4"/>
          <p:cNvGrpSpPr>
            <a:grpSpLocks/>
          </p:cNvGrpSpPr>
          <p:nvPr/>
        </p:nvGrpSpPr>
        <p:grpSpPr bwMode="auto">
          <a:xfrm>
            <a:off x="14" y="28"/>
            <a:ext cx="9140825" cy="6850063"/>
            <a:chOff x="0" y="0"/>
            <a:chExt cx="5758" cy="4315"/>
          </a:xfrm>
        </p:grpSpPr>
        <p:grpSp>
          <p:nvGrpSpPr>
            <p:cNvPr id="15368" name="Group 5"/>
            <p:cNvGrpSpPr>
              <a:grpSpLocks/>
            </p:cNvGrpSpPr>
            <p:nvPr userDrawn="1"/>
          </p:nvGrpSpPr>
          <p:grpSpPr bwMode="auto">
            <a:xfrm>
              <a:off x="1728" y="2230"/>
              <a:ext cx="4027" cy="2085"/>
              <a:chOff x="1728" y="2230"/>
              <a:chExt cx="4027" cy="2085"/>
            </a:xfrm>
          </p:grpSpPr>
          <p:sp>
            <p:nvSpPr>
              <p:cNvPr id="144179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Arial" pitchFamily="34" charset="0"/>
                </a:endParaRPr>
              </a:p>
            </p:txBody>
          </p:sp>
          <p:sp>
            <p:nvSpPr>
              <p:cNvPr id="144179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Arial" pitchFamily="34" charset="0"/>
                </a:endParaRPr>
              </a:p>
            </p:txBody>
          </p:sp>
          <p:sp>
            <p:nvSpPr>
              <p:cNvPr id="144180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Arial" pitchFamily="34" charset="0"/>
                </a:endParaRPr>
              </a:p>
            </p:txBody>
          </p:sp>
          <p:sp>
            <p:nvSpPr>
              <p:cNvPr id="15374"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latin typeface="Arial" pitchFamily="34" charset="0"/>
                </a:endParaRPr>
              </a:p>
            </p:txBody>
          </p:sp>
          <p:sp>
            <p:nvSpPr>
              <p:cNvPr id="144180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34" charset="0"/>
                </a:endParaRPr>
              </a:p>
            </p:txBody>
          </p:sp>
        </p:grpSp>
        <p:sp>
          <p:nvSpPr>
            <p:cNvPr id="144180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34" charset="0"/>
              </a:endParaRPr>
            </a:p>
          </p:txBody>
        </p:sp>
        <p:sp>
          <p:nvSpPr>
            <p:cNvPr id="15370"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latin typeface="Arial" pitchFamily="34" charset="0"/>
              </a:endParaRPr>
            </a:p>
          </p:txBody>
        </p:sp>
      </p:grpSp>
      <p:sp>
        <p:nvSpPr>
          <p:cNvPr id="144180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370" tIns="45687" rIns="91370" bIns="45687" numCol="1" anchor="ctr" anchorCtr="0" compatLnSpc="1">
            <a:prstTxWarp prst="textNoShape">
              <a:avLst/>
            </a:prstTxWarp>
          </a:bodyPr>
          <a:lstStyle/>
          <a:p>
            <a:pPr lvl="0"/>
            <a:r>
              <a:rPr lang="en-US" smtClean="0"/>
              <a:t>Click to edit Master title style</a:t>
            </a:r>
          </a:p>
        </p:txBody>
      </p:sp>
      <p:sp>
        <p:nvSpPr>
          <p:cNvPr id="144180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370" tIns="45687" rIns="91370" bIns="45687" numCol="1" anchor="b" anchorCtr="0" compatLnSpc="1">
            <a:prstTxWarp prst="textNoShape">
              <a:avLst/>
            </a:prstTxWarp>
          </a:bodyPr>
          <a:lstStyle>
            <a:lvl1pPr algn="ctr">
              <a:defRPr sz="1200">
                <a:latin typeface="Arial" pitchFamily="34" charset="0"/>
              </a:defRPr>
            </a:lvl1pPr>
          </a:lstStyle>
          <a:p>
            <a:pPr>
              <a:defRPr/>
            </a:pPr>
            <a:endParaRPr lang="en-US">
              <a:solidFill>
                <a:srgbClr val="FFFFFF"/>
              </a:solidFill>
            </a:endParaRPr>
          </a:p>
        </p:txBody>
      </p:sp>
      <p:sp>
        <p:nvSpPr>
          <p:cNvPr id="1441807" name="Rectangle 15"/>
          <p:cNvSpPr>
            <a:spLocks noGrp="1" noChangeArrowheads="1"/>
          </p:cNvSpPr>
          <p:nvPr>
            <p:ph type="body" idx="1"/>
          </p:nvPr>
        </p:nvSpPr>
        <p:spPr bwMode="auto">
          <a:xfrm>
            <a:off x="457200" y="1600206"/>
            <a:ext cx="8229600" cy="4525963"/>
          </a:xfrm>
          <a:prstGeom prst="rect">
            <a:avLst/>
          </a:prstGeom>
          <a:noFill/>
          <a:ln w="9525">
            <a:noFill/>
            <a:miter lim="800000"/>
            <a:headEnd/>
            <a:tailEnd/>
          </a:ln>
          <a:effectLst/>
        </p:spPr>
        <p:txBody>
          <a:bodyPr vert="horz" wrap="square" lIns="91370" tIns="45687" rIns="91370" bIns="4568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583099235"/>
      </p:ext>
    </p:extLst>
  </p:cSld>
  <p:clrMap bg1="dk2" tx1="lt1" bg2="dk1" tx2="lt2" accent1="accent1" accent2="accent2" accent3="accent3" accent4="accent4" accent5="accent5" accent6="accent6" hlink="hlink" folHlink="folHlink"/>
  <p:sldLayoutIdLst>
    <p:sldLayoutId id="2147485307" r:id="rId1"/>
    <p:sldLayoutId id="2147485308" r:id="rId2"/>
    <p:sldLayoutId id="2147485309" r:id="rId3"/>
    <p:sldLayoutId id="2147485310" r:id="rId4"/>
    <p:sldLayoutId id="2147485311" r:id="rId5"/>
    <p:sldLayoutId id="2147485312" r:id="rId6"/>
    <p:sldLayoutId id="2147485313" r:id="rId7"/>
    <p:sldLayoutId id="2147485314" r:id="rId8"/>
    <p:sldLayoutId id="2147485315" r:id="rId9"/>
    <p:sldLayoutId id="2147485316" r:id="rId10"/>
    <p:sldLayoutId id="2147485317" r:id="rId11"/>
    <p:sldLayoutId id="2147485318" r:id="rId12"/>
    <p:sldLayoutId id="2147485319" r:id="rId13"/>
    <p:sldLayoutId id="2147485320" r:id="rId14"/>
  </p:sldLayoutIdLst>
  <p:transition advClick="0">
    <p:strips dir="rd"/>
  </p:transition>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6867"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3737"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060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747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38138" indent="-338138"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38188" indent="-280988"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38238" indent="-223838"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595438" indent="-223838"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2638" indent="-223838"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2776" indent="-228435"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69644" indent="-228435"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6513" indent="-228435"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3380" indent="-228435"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3737" rtl="0" eaLnBrk="1" latinLnBrk="0" hangingPunct="1">
        <a:defRPr sz="1800" kern="1200">
          <a:solidFill>
            <a:schemeClr val="tx1"/>
          </a:solidFill>
          <a:latin typeface="+mn-lt"/>
          <a:ea typeface="+mn-ea"/>
          <a:cs typeface="+mn-cs"/>
        </a:defRPr>
      </a:lvl1pPr>
      <a:lvl2pPr marL="456867" algn="l" defTabSz="913737" rtl="0" eaLnBrk="1" latinLnBrk="0" hangingPunct="1">
        <a:defRPr sz="1800" kern="1200">
          <a:solidFill>
            <a:schemeClr val="tx1"/>
          </a:solidFill>
          <a:latin typeface="+mn-lt"/>
          <a:ea typeface="+mn-ea"/>
          <a:cs typeface="+mn-cs"/>
        </a:defRPr>
      </a:lvl2pPr>
      <a:lvl3pPr marL="913737" algn="l" defTabSz="913737" rtl="0" eaLnBrk="1" latinLnBrk="0" hangingPunct="1">
        <a:defRPr sz="1800" kern="1200">
          <a:solidFill>
            <a:schemeClr val="tx1"/>
          </a:solidFill>
          <a:latin typeface="+mn-lt"/>
          <a:ea typeface="+mn-ea"/>
          <a:cs typeface="+mn-cs"/>
        </a:defRPr>
      </a:lvl3pPr>
      <a:lvl4pPr marL="1370606" algn="l" defTabSz="913737" rtl="0" eaLnBrk="1" latinLnBrk="0" hangingPunct="1">
        <a:defRPr sz="1800" kern="1200">
          <a:solidFill>
            <a:schemeClr val="tx1"/>
          </a:solidFill>
          <a:latin typeface="+mn-lt"/>
          <a:ea typeface="+mn-ea"/>
          <a:cs typeface="+mn-cs"/>
        </a:defRPr>
      </a:lvl4pPr>
      <a:lvl5pPr marL="1827473" algn="l" defTabSz="913737" rtl="0" eaLnBrk="1" latinLnBrk="0" hangingPunct="1">
        <a:defRPr sz="1800" kern="1200">
          <a:solidFill>
            <a:schemeClr val="tx1"/>
          </a:solidFill>
          <a:latin typeface="+mn-lt"/>
          <a:ea typeface="+mn-ea"/>
          <a:cs typeface="+mn-cs"/>
        </a:defRPr>
      </a:lvl5pPr>
      <a:lvl6pPr marL="2284342" algn="l" defTabSz="913737" rtl="0" eaLnBrk="1" latinLnBrk="0" hangingPunct="1">
        <a:defRPr sz="1800" kern="1200">
          <a:solidFill>
            <a:schemeClr val="tx1"/>
          </a:solidFill>
          <a:latin typeface="+mn-lt"/>
          <a:ea typeface="+mn-ea"/>
          <a:cs typeface="+mn-cs"/>
        </a:defRPr>
      </a:lvl6pPr>
      <a:lvl7pPr marL="2741210" algn="l" defTabSz="913737" rtl="0" eaLnBrk="1" latinLnBrk="0" hangingPunct="1">
        <a:defRPr sz="1800" kern="1200">
          <a:solidFill>
            <a:schemeClr val="tx1"/>
          </a:solidFill>
          <a:latin typeface="+mn-lt"/>
          <a:ea typeface="+mn-ea"/>
          <a:cs typeface="+mn-cs"/>
        </a:defRPr>
      </a:lvl7pPr>
      <a:lvl8pPr marL="3198076" algn="l" defTabSz="913737" rtl="0" eaLnBrk="1" latinLnBrk="0" hangingPunct="1">
        <a:defRPr sz="1800" kern="1200">
          <a:solidFill>
            <a:schemeClr val="tx1"/>
          </a:solidFill>
          <a:latin typeface="+mn-lt"/>
          <a:ea typeface="+mn-ea"/>
          <a:cs typeface="+mn-cs"/>
        </a:defRPr>
      </a:lvl8pPr>
      <a:lvl9pPr marL="3654946" algn="l" defTabSz="913737"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55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32" tIns="45619" rIns="91232" bIns="45619" numCol="1" anchor="ctr" anchorCtr="0" compatLnSpc="1">
            <a:prstTxWarp prst="textNoShape">
              <a:avLst/>
            </a:prstTxWarp>
          </a:bodyPr>
          <a:lstStyle/>
          <a:p>
            <a:pPr lvl="0"/>
            <a:r>
              <a:rPr lang="en-US" smtClean="0"/>
              <a:t>Click to edit Master title style</a:t>
            </a:r>
          </a:p>
        </p:txBody>
      </p:sp>
      <p:sp>
        <p:nvSpPr>
          <p:cNvPr id="2355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32" tIns="45619" rIns="91232" bIns="4561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232" tIns="45619" rIns="91232" bIns="45619" numCol="1" anchor="ctr" anchorCtr="0" compatLnSpc="1">
            <a:prstTxWarp prst="textNoShape">
              <a:avLst/>
            </a:prstTxWarp>
          </a:bodyPr>
          <a:lstStyle>
            <a:lvl1pPr>
              <a:defRPr sz="1200">
                <a:solidFill>
                  <a:srgbClr val="898989"/>
                </a:solidFill>
                <a:latin typeface="+mn-lt"/>
                <a:cs typeface="Arial" charset="0"/>
              </a:defRPr>
            </a:lvl1pPr>
          </a:lstStyle>
          <a:p>
            <a:pPr>
              <a:defRPr/>
            </a:pPr>
            <a:fld id="{78F09337-7DF3-4564-B980-9D8044246F0A}" type="datetimeFigureOut">
              <a:rPr lang="en-US"/>
              <a:pPr>
                <a:defRPr/>
              </a:pPr>
              <a:t>5/15/2019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232" tIns="45619" rIns="91232" bIns="45619" numCol="1" anchor="ctr" anchorCtr="0" compatLnSpc="1">
            <a:prstTxWarp prst="textNoShape">
              <a:avLst/>
            </a:prstTxWarp>
          </a:bodyPr>
          <a:lstStyle>
            <a:lvl1pPr algn="ctr">
              <a:defRPr sz="1200">
                <a:solidFill>
                  <a:srgbClr val="898989"/>
                </a:solidFill>
                <a:latin typeface="+mn-lt"/>
                <a:cs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232" tIns="45619" rIns="91232" bIns="45619" numCol="1" anchor="ctr" anchorCtr="0" compatLnSpc="1">
            <a:prstTxWarp prst="textNoShape">
              <a:avLst/>
            </a:prstTxWarp>
          </a:bodyPr>
          <a:lstStyle>
            <a:lvl1pPr algn="r">
              <a:defRPr sz="1200">
                <a:solidFill>
                  <a:srgbClr val="898989"/>
                </a:solidFill>
                <a:latin typeface="+mn-lt"/>
                <a:cs typeface="Arial" charset="0"/>
              </a:defRPr>
            </a:lvl1pPr>
          </a:lstStyle>
          <a:p>
            <a:pPr>
              <a:defRPr/>
            </a:pPr>
            <a:fld id="{183CED65-A67B-4EF7-A2C8-6E70E33A388B}" type="slidenum">
              <a:rPr lang="en-US"/>
              <a:pPr>
                <a:defRPr/>
              </a:pPr>
              <a:t>‹#›</a:t>
            </a:fld>
            <a:endParaRPr lang="en-US"/>
          </a:p>
        </p:txBody>
      </p:sp>
    </p:spTree>
    <p:extLst>
      <p:ext uri="{BB962C8B-B14F-4D97-AF65-F5344CB8AC3E}">
        <p14:creationId xmlns:p14="http://schemas.microsoft.com/office/powerpoint/2010/main" val="2565368497"/>
      </p:ext>
    </p:extLst>
  </p:cSld>
  <p:clrMap bg1="lt1" tx1="dk1" bg2="lt2" tx2="dk2" accent1="accent1" accent2="accent2" accent3="accent3" accent4="accent4" accent5="accent5" accent6="accent6" hlink="hlink" folHlink="folHlink"/>
  <p:sldLayoutIdLst>
    <p:sldLayoutId id="2147485336" r:id="rId1"/>
    <p:sldLayoutId id="2147485337" r:id="rId2"/>
    <p:sldLayoutId id="2147485338" r:id="rId3"/>
    <p:sldLayoutId id="2147485339" r:id="rId4"/>
    <p:sldLayoutId id="2147485340" r:id="rId5"/>
    <p:sldLayoutId id="2147485341" r:id="rId6"/>
    <p:sldLayoutId id="2147485342" r:id="rId7"/>
    <p:sldLayoutId id="2147485343" r:id="rId8"/>
    <p:sldLayoutId id="2147485344" r:id="rId9"/>
    <p:sldLayoutId id="2147485345" r:id="rId10"/>
    <p:sldLayoutId id="2147485346"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charset="0"/>
        </a:defRPr>
      </a:lvl2pPr>
      <a:lvl3pPr algn="ctr" rtl="0" eaLnBrk="0" fontAlgn="base" hangingPunct="0">
        <a:spcBef>
          <a:spcPct val="0"/>
        </a:spcBef>
        <a:spcAft>
          <a:spcPct val="0"/>
        </a:spcAft>
        <a:defRPr sz="4400">
          <a:solidFill>
            <a:schemeClr val="tx1"/>
          </a:solidFill>
          <a:latin typeface="Calibri" charset="0"/>
        </a:defRPr>
      </a:lvl3pPr>
      <a:lvl4pPr algn="ctr" rtl="0" eaLnBrk="0" fontAlgn="base" hangingPunct="0">
        <a:spcBef>
          <a:spcPct val="0"/>
        </a:spcBef>
        <a:spcAft>
          <a:spcPct val="0"/>
        </a:spcAft>
        <a:defRPr sz="4400">
          <a:solidFill>
            <a:schemeClr val="tx1"/>
          </a:solidFill>
          <a:latin typeface="Calibri" charset="0"/>
        </a:defRPr>
      </a:lvl4pPr>
      <a:lvl5pPr algn="ctr" rtl="0" eaLnBrk="0" fontAlgn="base" hangingPunct="0">
        <a:spcBef>
          <a:spcPct val="0"/>
        </a:spcBef>
        <a:spcAft>
          <a:spcPct val="0"/>
        </a:spcAft>
        <a:defRPr sz="4400">
          <a:solidFill>
            <a:schemeClr val="tx1"/>
          </a:solidFill>
          <a:latin typeface="Calibri" charset="0"/>
        </a:defRPr>
      </a:lvl5pPr>
      <a:lvl6pPr marL="456203" algn="ctr" rtl="0" fontAlgn="base">
        <a:spcBef>
          <a:spcPct val="0"/>
        </a:spcBef>
        <a:spcAft>
          <a:spcPct val="0"/>
        </a:spcAft>
        <a:defRPr sz="4400">
          <a:solidFill>
            <a:schemeClr val="tx1"/>
          </a:solidFill>
          <a:latin typeface="Calibri" charset="0"/>
        </a:defRPr>
      </a:lvl6pPr>
      <a:lvl7pPr marL="912411" algn="ctr" rtl="0" fontAlgn="base">
        <a:spcBef>
          <a:spcPct val="0"/>
        </a:spcBef>
        <a:spcAft>
          <a:spcPct val="0"/>
        </a:spcAft>
        <a:defRPr sz="4400">
          <a:solidFill>
            <a:schemeClr val="tx1"/>
          </a:solidFill>
          <a:latin typeface="Calibri" charset="0"/>
        </a:defRPr>
      </a:lvl7pPr>
      <a:lvl8pPr marL="1368618" algn="ctr" rtl="0" fontAlgn="base">
        <a:spcBef>
          <a:spcPct val="0"/>
        </a:spcBef>
        <a:spcAft>
          <a:spcPct val="0"/>
        </a:spcAft>
        <a:defRPr sz="4400">
          <a:solidFill>
            <a:schemeClr val="tx1"/>
          </a:solidFill>
          <a:latin typeface="Calibri" charset="0"/>
        </a:defRPr>
      </a:lvl8pPr>
      <a:lvl9pPr marL="1824823" algn="ctr" rtl="0" fontAlgn="base">
        <a:spcBef>
          <a:spcPct val="0"/>
        </a:spcBef>
        <a:spcAft>
          <a:spcPct val="0"/>
        </a:spcAft>
        <a:defRPr sz="4400">
          <a:solidFill>
            <a:schemeClr val="tx1"/>
          </a:solidFill>
          <a:latin typeface="Calibri" charset="0"/>
        </a:defRPr>
      </a:lvl9pPr>
    </p:titleStyle>
    <p:bodyStyle>
      <a:lvl1pPr marL="338138" indent="-338138"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38188" indent="-280988" algn="l" rtl="0" eaLnBrk="0" fontAlgn="base" hangingPunct="0">
        <a:spcBef>
          <a:spcPct val="20000"/>
        </a:spcBef>
        <a:spcAft>
          <a:spcPct val="0"/>
        </a:spcAft>
        <a:buFont typeface="Arial" pitchFamily="34" charset="0"/>
        <a:buChar char="–"/>
        <a:defRPr sz="2800">
          <a:solidFill>
            <a:schemeClr val="tx1"/>
          </a:solidFill>
          <a:latin typeface="+mn-lt"/>
        </a:defRPr>
      </a:lvl2pPr>
      <a:lvl3pPr marL="1136650" indent="-223838" algn="l" rtl="0" eaLnBrk="0" fontAlgn="base" hangingPunct="0">
        <a:spcBef>
          <a:spcPct val="20000"/>
        </a:spcBef>
        <a:spcAft>
          <a:spcPct val="0"/>
        </a:spcAft>
        <a:buFont typeface="Arial" pitchFamily="34" charset="0"/>
        <a:buChar char="•"/>
        <a:defRPr sz="2400">
          <a:solidFill>
            <a:schemeClr val="tx1"/>
          </a:solidFill>
          <a:latin typeface="+mn-lt"/>
        </a:defRPr>
      </a:lvl3pPr>
      <a:lvl4pPr marL="1593850" indent="-223838" algn="l" rtl="0" eaLnBrk="0" fontAlgn="base" hangingPunct="0">
        <a:spcBef>
          <a:spcPct val="20000"/>
        </a:spcBef>
        <a:spcAft>
          <a:spcPct val="0"/>
        </a:spcAft>
        <a:buFont typeface="Arial" pitchFamily="34" charset="0"/>
        <a:buChar char="–"/>
        <a:defRPr sz="2000">
          <a:solidFill>
            <a:schemeClr val="tx1"/>
          </a:solidFill>
          <a:latin typeface="+mn-lt"/>
        </a:defRPr>
      </a:lvl4pPr>
      <a:lvl5pPr marL="2049463" indent="-223838" algn="l" rtl="0" eaLnBrk="0" fontAlgn="base" hangingPunct="0">
        <a:spcBef>
          <a:spcPct val="20000"/>
        </a:spcBef>
        <a:spcAft>
          <a:spcPct val="0"/>
        </a:spcAft>
        <a:buFont typeface="Arial" pitchFamily="34" charset="0"/>
        <a:buChar char="»"/>
        <a:defRPr sz="2000">
          <a:solidFill>
            <a:schemeClr val="tx1"/>
          </a:solidFill>
          <a:latin typeface="+mn-lt"/>
        </a:defRPr>
      </a:lvl5pPr>
      <a:lvl6pPr marL="2509131" indent="-228103" algn="l" rtl="0" fontAlgn="base">
        <a:spcBef>
          <a:spcPct val="20000"/>
        </a:spcBef>
        <a:spcAft>
          <a:spcPct val="0"/>
        </a:spcAft>
        <a:buFont typeface="Arial" charset="0"/>
        <a:buChar char="»"/>
        <a:defRPr sz="2000">
          <a:solidFill>
            <a:schemeClr val="tx1"/>
          </a:solidFill>
          <a:latin typeface="+mn-lt"/>
        </a:defRPr>
      </a:lvl6pPr>
      <a:lvl7pPr marL="2965339" indent="-228103" algn="l" rtl="0" fontAlgn="base">
        <a:spcBef>
          <a:spcPct val="20000"/>
        </a:spcBef>
        <a:spcAft>
          <a:spcPct val="0"/>
        </a:spcAft>
        <a:buFont typeface="Arial" charset="0"/>
        <a:buChar char="»"/>
        <a:defRPr sz="2000">
          <a:solidFill>
            <a:schemeClr val="tx1"/>
          </a:solidFill>
          <a:latin typeface="+mn-lt"/>
        </a:defRPr>
      </a:lvl7pPr>
      <a:lvl8pPr marL="3421543" indent="-228103" algn="l" rtl="0" fontAlgn="base">
        <a:spcBef>
          <a:spcPct val="20000"/>
        </a:spcBef>
        <a:spcAft>
          <a:spcPct val="0"/>
        </a:spcAft>
        <a:buFont typeface="Arial" charset="0"/>
        <a:buChar char="»"/>
        <a:defRPr sz="2000">
          <a:solidFill>
            <a:schemeClr val="tx1"/>
          </a:solidFill>
          <a:latin typeface="+mn-lt"/>
        </a:defRPr>
      </a:lvl8pPr>
      <a:lvl9pPr marL="3877749" indent="-228103" algn="l"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2411" rtl="0" eaLnBrk="1" latinLnBrk="0" hangingPunct="1">
        <a:defRPr sz="1800" kern="1200">
          <a:solidFill>
            <a:schemeClr val="tx1"/>
          </a:solidFill>
          <a:latin typeface="+mn-lt"/>
          <a:ea typeface="+mn-ea"/>
          <a:cs typeface="+mn-cs"/>
        </a:defRPr>
      </a:lvl1pPr>
      <a:lvl2pPr marL="456203" algn="l" defTabSz="912411" rtl="0" eaLnBrk="1" latinLnBrk="0" hangingPunct="1">
        <a:defRPr sz="1800" kern="1200">
          <a:solidFill>
            <a:schemeClr val="tx1"/>
          </a:solidFill>
          <a:latin typeface="+mn-lt"/>
          <a:ea typeface="+mn-ea"/>
          <a:cs typeface="+mn-cs"/>
        </a:defRPr>
      </a:lvl2pPr>
      <a:lvl3pPr marL="912411" algn="l" defTabSz="912411" rtl="0" eaLnBrk="1" latinLnBrk="0" hangingPunct="1">
        <a:defRPr sz="1800" kern="1200">
          <a:solidFill>
            <a:schemeClr val="tx1"/>
          </a:solidFill>
          <a:latin typeface="+mn-lt"/>
          <a:ea typeface="+mn-ea"/>
          <a:cs typeface="+mn-cs"/>
        </a:defRPr>
      </a:lvl3pPr>
      <a:lvl4pPr marL="1368618" algn="l" defTabSz="912411" rtl="0" eaLnBrk="1" latinLnBrk="0" hangingPunct="1">
        <a:defRPr sz="1800" kern="1200">
          <a:solidFill>
            <a:schemeClr val="tx1"/>
          </a:solidFill>
          <a:latin typeface="+mn-lt"/>
          <a:ea typeface="+mn-ea"/>
          <a:cs typeface="+mn-cs"/>
        </a:defRPr>
      </a:lvl4pPr>
      <a:lvl5pPr marL="1824823" algn="l" defTabSz="912411" rtl="0" eaLnBrk="1" latinLnBrk="0" hangingPunct="1">
        <a:defRPr sz="1800" kern="1200">
          <a:solidFill>
            <a:schemeClr val="tx1"/>
          </a:solidFill>
          <a:latin typeface="+mn-lt"/>
          <a:ea typeface="+mn-ea"/>
          <a:cs typeface="+mn-cs"/>
        </a:defRPr>
      </a:lvl5pPr>
      <a:lvl6pPr marL="2281031" algn="l" defTabSz="912411" rtl="0" eaLnBrk="1" latinLnBrk="0" hangingPunct="1">
        <a:defRPr sz="1800" kern="1200">
          <a:solidFill>
            <a:schemeClr val="tx1"/>
          </a:solidFill>
          <a:latin typeface="+mn-lt"/>
          <a:ea typeface="+mn-ea"/>
          <a:cs typeface="+mn-cs"/>
        </a:defRPr>
      </a:lvl6pPr>
      <a:lvl7pPr marL="2737234" algn="l" defTabSz="912411" rtl="0" eaLnBrk="1" latinLnBrk="0" hangingPunct="1">
        <a:defRPr sz="1800" kern="1200">
          <a:solidFill>
            <a:schemeClr val="tx1"/>
          </a:solidFill>
          <a:latin typeface="+mn-lt"/>
          <a:ea typeface="+mn-ea"/>
          <a:cs typeface="+mn-cs"/>
        </a:defRPr>
      </a:lvl7pPr>
      <a:lvl8pPr marL="3193433" algn="l" defTabSz="912411" rtl="0" eaLnBrk="1" latinLnBrk="0" hangingPunct="1">
        <a:defRPr sz="1800" kern="1200">
          <a:solidFill>
            <a:schemeClr val="tx1"/>
          </a:solidFill>
          <a:latin typeface="+mn-lt"/>
          <a:ea typeface="+mn-ea"/>
          <a:cs typeface="+mn-cs"/>
        </a:defRPr>
      </a:lvl8pPr>
      <a:lvl9pPr marL="3649644" algn="l" defTabSz="912411"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145" tIns="45575" rIns="91145" bIns="45575" numCol="1" anchor="b" anchorCtr="0" compatLnSpc="1">
            <a:prstTxWarp prst="textNoShape">
              <a:avLst/>
            </a:prstTxWarp>
          </a:bodyPr>
          <a:lstStyle>
            <a:lvl1pPr>
              <a:lnSpc>
                <a:spcPct val="100000"/>
              </a:lnSpc>
              <a:spcBef>
                <a:spcPct val="0"/>
              </a:spcBef>
              <a:buSzTx/>
              <a:defRPr sz="1200">
                <a:effectLst/>
                <a:latin typeface="Arial" pitchFamily="34" charset="0"/>
              </a:defRPr>
            </a:lvl1pPr>
          </a:lstStyle>
          <a:p>
            <a:pPr>
              <a:defRPr/>
            </a:pPr>
            <a:endParaRPr lang="en-US">
              <a:solidFill>
                <a:srgbClr val="FFFFFF"/>
              </a:solidFill>
              <a:cs typeface="+mn-cs"/>
            </a:endParaRPr>
          </a:p>
        </p:txBody>
      </p:sp>
      <p:sp>
        <p:nvSpPr>
          <p:cNvPr id="5222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145" tIns="45575" rIns="91145" bIns="45575" numCol="1" anchor="b" anchorCtr="0" compatLnSpc="1">
            <a:prstTxWarp prst="textNoShape">
              <a:avLst/>
            </a:prstTxWarp>
          </a:bodyPr>
          <a:lstStyle>
            <a:lvl1pPr algn="r">
              <a:lnSpc>
                <a:spcPct val="100000"/>
              </a:lnSpc>
              <a:spcBef>
                <a:spcPct val="0"/>
              </a:spcBef>
              <a:buSzTx/>
              <a:defRPr sz="1200">
                <a:effectLst/>
                <a:latin typeface="Arial" pitchFamily="34" charset="0"/>
              </a:defRPr>
            </a:lvl1pPr>
          </a:lstStyle>
          <a:p>
            <a:pPr>
              <a:defRPr/>
            </a:pPr>
            <a:fld id="{457508BD-D2BB-4D9F-8018-CD73ACEB051A}" type="slidenum">
              <a:rPr lang="en-US">
                <a:solidFill>
                  <a:srgbClr val="FFFFFF"/>
                </a:solidFill>
                <a:cs typeface="+mn-cs"/>
              </a:rPr>
              <a:pPr>
                <a:defRPr/>
              </a:pPr>
              <a:t>‹#›</a:t>
            </a:fld>
            <a:endParaRPr lang="en-US">
              <a:solidFill>
                <a:srgbClr val="FFFFFF"/>
              </a:solidFill>
              <a:cs typeface="+mn-cs"/>
            </a:endParaRPr>
          </a:p>
        </p:txBody>
      </p:sp>
      <p:grpSp>
        <p:nvGrpSpPr>
          <p:cNvPr id="7172" name="Group 4"/>
          <p:cNvGrpSpPr>
            <a:grpSpLocks/>
          </p:cNvGrpSpPr>
          <p:nvPr/>
        </p:nvGrpSpPr>
        <p:grpSpPr bwMode="auto">
          <a:xfrm>
            <a:off x="0" y="0"/>
            <a:ext cx="9140825" cy="6850063"/>
            <a:chOff x="0" y="0"/>
            <a:chExt cx="5758" cy="4315"/>
          </a:xfrm>
        </p:grpSpPr>
        <p:grpSp>
          <p:nvGrpSpPr>
            <p:cNvPr id="7182" name="Group 5"/>
            <p:cNvGrpSpPr>
              <a:grpSpLocks/>
            </p:cNvGrpSpPr>
            <p:nvPr userDrawn="1"/>
          </p:nvGrpSpPr>
          <p:grpSpPr bwMode="auto">
            <a:xfrm>
              <a:off x="1728" y="2230"/>
              <a:ext cx="4027" cy="2085"/>
              <a:chOff x="1728" y="2230"/>
              <a:chExt cx="4027" cy="2085"/>
            </a:xfrm>
          </p:grpSpPr>
          <p:sp>
            <p:nvSpPr>
              <p:cNvPr id="52230" name="Freeform 6"/>
              <p:cNvSpPr>
                <a:spLocks/>
              </p:cNvSpPr>
              <p:nvPr/>
            </p:nvSpPr>
            <p:spPr bwMode="hidden">
              <a:xfrm>
                <a:off x="1728" y="2644"/>
                <a:ext cx="2884"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Arial" pitchFamily="34" charset="0"/>
                  <a:cs typeface="+mn-cs"/>
                </a:endParaRPr>
              </a:p>
            </p:txBody>
          </p:sp>
          <p:sp>
            <p:nvSpPr>
              <p:cNvPr id="52231" name="Freeform 7"/>
              <p:cNvSpPr>
                <a:spLocks/>
              </p:cNvSpPr>
              <p:nvPr/>
            </p:nvSpPr>
            <p:spPr bwMode="hidden">
              <a:xfrm>
                <a:off x="4170" y="2671"/>
                <a:ext cx="1264"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Arial" pitchFamily="34" charset="0"/>
                  <a:cs typeface="+mn-cs"/>
                </a:endParaRPr>
              </a:p>
            </p:txBody>
          </p:sp>
          <p:sp>
            <p:nvSpPr>
              <p:cNvPr id="5223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Arial" pitchFamily="34" charset="0"/>
                  <a:cs typeface="+mn-cs"/>
                </a:endParaRPr>
              </a:p>
            </p:txBody>
          </p:sp>
          <p:sp>
            <p:nvSpPr>
              <p:cNvPr id="718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latin typeface="Arial" pitchFamily="34" charset="0"/>
                  <a:cs typeface="+mn-cs"/>
                </a:endParaRPr>
              </a:p>
            </p:txBody>
          </p:sp>
          <p:sp>
            <p:nvSpPr>
              <p:cNvPr id="5223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34" charset="0"/>
                  <a:cs typeface="+mn-cs"/>
                </a:endParaRPr>
              </a:p>
            </p:txBody>
          </p:sp>
        </p:grpSp>
        <p:sp>
          <p:nvSpPr>
            <p:cNvPr id="5223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34" charset="0"/>
                <a:cs typeface="+mn-cs"/>
              </a:endParaRPr>
            </a:p>
          </p:txBody>
        </p:sp>
        <p:sp>
          <p:nvSpPr>
            <p:cNvPr id="7184"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latin typeface="Arial" pitchFamily="34" charset="0"/>
                <a:cs typeface="+mn-cs"/>
              </a:endParaRPr>
            </a:p>
          </p:txBody>
        </p:sp>
      </p:grpSp>
      <p:sp>
        <p:nvSpPr>
          <p:cNvPr id="5223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145" tIns="45575" rIns="91145" bIns="45575" numCol="1" anchor="ctr" anchorCtr="0" compatLnSpc="1">
            <a:prstTxWarp prst="textNoShape">
              <a:avLst/>
            </a:prstTxWarp>
          </a:bodyPr>
          <a:lstStyle/>
          <a:p>
            <a:pPr lvl="0"/>
            <a:r>
              <a:rPr lang="en-US" smtClean="0"/>
              <a:t>Click to edit Master title style</a:t>
            </a:r>
          </a:p>
        </p:txBody>
      </p:sp>
      <p:sp>
        <p:nvSpPr>
          <p:cNvPr id="5223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145" tIns="45575" rIns="91145" bIns="4557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grpSp>
        <p:nvGrpSpPr>
          <p:cNvPr id="7175" name="Group 16"/>
          <p:cNvGrpSpPr>
            <a:grpSpLocks/>
          </p:cNvGrpSpPr>
          <p:nvPr userDrawn="1"/>
        </p:nvGrpSpPr>
        <p:grpSpPr bwMode="auto">
          <a:xfrm>
            <a:off x="0" y="5710238"/>
            <a:ext cx="9144000" cy="1106487"/>
            <a:chOff x="0" y="3552"/>
            <a:chExt cx="5760" cy="768"/>
          </a:xfrm>
        </p:grpSpPr>
        <p:pic>
          <p:nvPicPr>
            <p:cNvPr id="7177" name="Picture 17" descr="iitmlogo"/>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3583"/>
              <a:ext cx="737" cy="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Freeform 18"/>
            <p:cNvSpPr>
              <a:spLocks/>
            </p:cNvSpPr>
            <p:nvPr userDrawn="1"/>
          </p:nvSpPr>
          <p:spPr bwMode="auto">
            <a:xfrm>
              <a:off x="720" y="3552"/>
              <a:ext cx="5040" cy="624"/>
            </a:xfrm>
            <a:custGeom>
              <a:avLst/>
              <a:gdLst>
                <a:gd name="T0" fmla="*/ 0 w 5040"/>
                <a:gd name="T1" fmla="*/ 384 h 624"/>
                <a:gd name="T2" fmla="*/ 3840 w 5040"/>
                <a:gd name="T3" fmla="*/ 384 h 624"/>
                <a:gd name="T4" fmla="*/ 3888 w 5040"/>
                <a:gd name="T5" fmla="*/ 192 h 624"/>
                <a:gd name="T6" fmla="*/ 3936 w 5040"/>
                <a:gd name="T7" fmla="*/ 384 h 624"/>
                <a:gd name="T8" fmla="*/ 3984 w 5040"/>
                <a:gd name="T9" fmla="*/ 192 h 624"/>
                <a:gd name="T10" fmla="*/ 4080 w 5040"/>
                <a:gd name="T11" fmla="*/ 624 h 624"/>
                <a:gd name="T12" fmla="*/ 4128 w 5040"/>
                <a:gd name="T13" fmla="*/ 0 h 624"/>
                <a:gd name="T14" fmla="*/ 4176 w 5040"/>
                <a:gd name="T15" fmla="*/ 624 h 624"/>
                <a:gd name="T16" fmla="*/ 4224 w 5040"/>
                <a:gd name="T17" fmla="*/ 192 h 624"/>
                <a:gd name="T18" fmla="*/ 4272 w 5040"/>
                <a:gd name="T19" fmla="*/ 384 h 624"/>
                <a:gd name="T20" fmla="*/ 4272 w 5040"/>
                <a:gd name="T21" fmla="*/ 192 h 624"/>
                <a:gd name="T22" fmla="*/ 4320 w 5040"/>
                <a:gd name="T23" fmla="*/ 384 h 624"/>
                <a:gd name="T24" fmla="*/ 5040 w 5040"/>
                <a:gd name="T25" fmla="*/ 384 h 6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040" h="624">
                  <a:moveTo>
                    <a:pt x="0" y="384"/>
                  </a:moveTo>
                  <a:lnTo>
                    <a:pt x="3840" y="384"/>
                  </a:lnTo>
                  <a:lnTo>
                    <a:pt x="3888" y="192"/>
                  </a:lnTo>
                  <a:lnTo>
                    <a:pt x="3936" y="384"/>
                  </a:lnTo>
                  <a:lnTo>
                    <a:pt x="3984" y="192"/>
                  </a:lnTo>
                  <a:lnTo>
                    <a:pt x="4080" y="624"/>
                  </a:lnTo>
                  <a:lnTo>
                    <a:pt x="4128" y="0"/>
                  </a:lnTo>
                  <a:lnTo>
                    <a:pt x="4176" y="624"/>
                  </a:lnTo>
                  <a:lnTo>
                    <a:pt x="4224" y="192"/>
                  </a:lnTo>
                  <a:lnTo>
                    <a:pt x="4272" y="384"/>
                  </a:lnTo>
                  <a:lnTo>
                    <a:pt x="4272" y="192"/>
                  </a:lnTo>
                  <a:lnTo>
                    <a:pt x="4320" y="384"/>
                  </a:lnTo>
                  <a:lnTo>
                    <a:pt x="5040" y="384"/>
                  </a:lnTo>
                </a:path>
              </a:pathLst>
            </a:custGeom>
            <a:noFill/>
            <a:ln w="28575" cmpd="sng">
              <a:solidFill>
                <a:srgbClr val="FFFF66"/>
              </a:solidFill>
              <a:round/>
              <a:headEnd/>
              <a:tailEnd/>
            </a:ln>
            <a:extLst>
              <a:ext uri="{909E8E84-426E-40DD-AFC4-6F175D3DCCD1}">
                <a14:hiddenFill xmlns:a14="http://schemas.microsoft.com/office/drawing/2010/main">
                  <a:solidFill>
                    <a:srgbClr val="FFFFFF"/>
                  </a:solidFill>
                </a14:hiddenFill>
              </a:ext>
            </a:extLst>
          </p:spPr>
          <p:txBody>
            <a:bodyPr wrap="none"/>
            <a:lstStyle/>
            <a:p>
              <a:endParaRPr lang="en-US" smtClean="0">
                <a:solidFill>
                  <a:srgbClr val="FFFFFF"/>
                </a:solidFill>
                <a:latin typeface="Arial" pitchFamily="34" charset="0"/>
                <a:cs typeface="+mn-cs"/>
              </a:endParaRPr>
            </a:p>
          </p:txBody>
        </p:sp>
        <p:sp>
          <p:nvSpPr>
            <p:cNvPr id="7179" name="Line 19"/>
            <p:cNvSpPr>
              <a:spLocks noChangeShapeType="1"/>
            </p:cNvSpPr>
            <p:nvPr userDrawn="1"/>
          </p:nvSpPr>
          <p:spPr bwMode="auto">
            <a:xfrm>
              <a:off x="4752" y="3665"/>
              <a:ext cx="576" cy="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wrap="none"/>
            <a:lstStyle/>
            <a:p>
              <a:endParaRPr lang="en-US" smtClean="0">
                <a:solidFill>
                  <a:srgbClr val="FFFFFF"/>
                </a:solidFill>
                <a:latin typeface="Arial" pitchFamily="34" charset="0"/>
                <a:cs typeface="+mn-cs"/>
              </a:endParaRPr>
            </a:p>
          </p:txBody>
        </p:sp>
        <p:sp>
          <p:nvSpPr>
            <p:cNvPr id="7180" name="Oval 20"/>
            <p:cNvSpPr>
              <a:spLocks noChangeArrowheads="1"/>
            </p:cNvSpPr>
            <p:nvPr userDrawn="1"/>
          </p:nvSpPr>
          <p:spPr bwMode="auto">
            <a:xfrm>
              <a:off x="4580" y="3648"/>
              <a:ext cx="48" cy="48"/>
            </a:xfrm>
            <a:prstGeom prst="ellipse">
              <a:avLst/>
            </a:prstGeom>
            <a:solidFill>
              <a:srgbClr val="00FF00"/>
            </a:solidFill>
            <a:ln w="9525">
              <a:solidFill>
                <a:srgbClr val="00FF00"/>
              </a:solidFill>
              <a:round/>
              <a:headEnd/>
              <a:tailEnd/>
            </a:ln>
          </p:spPr>
          <p:txBody>
            <a:bodyPr wrap="none" anchor="ctr"/>
            <a:lstStyle/>
            <a:p>
              <a:endParaRPr lang="en-US" smtClean="0">
                <a:solidFill>
                  <a:srgbClr val="FFFFFF"/>
                </a:solidFill>
                <a:latin typeface="Arial" pitchFamily="34" charset="0"/>
                <a:cs typeface="+mn-cs"/>
              </a:endParaRPr>
            </a:p>
          </p:txBody>
        </p:sp>
        <p:sp>
          <p:nvSpPr>
            <p:cNvPr id="7181" name="Oval 21"/>
            <p:cNvSpPr>
              <a:spLocks noChangeArrowheads="1"/>
            </p:cNvSpPr>
            <p:nvPr userDrawn="1"/>
          </p:nvSpPr>
          <p:spPr bwMode="auto">
            <a:xfrm>
              <a:off x="4676" y="3648"/>
              <a:ext cx="48" cy="48"/>
            </a:xfrm>
            <a:prstGeom prst="ellipse">
              <a:avLst/>
            </a:prstGeom>
            <a:solidFill>
              <a:srgbClr val="FF9900"/>
            </a:solidFill>
            <a:ln w="9525">
              <a:solidFill>
                <a:srgbClr val="FF9900"/>
              </a:solidFill>
              <a:round/>
              <a:headEnd/>
              <a:tailEnd/>
            </a:ln>
          </p:spPr>
          <p:txBody>
            <a:bodyPr wrap="none" anchor="ctr"/>
            <a:lstStyle/>
            <a:p>
              <a:endParaRPr lang="en-US" smtClean="0">
                <a:solidFill>
                  <a:srgbClr val="FFFFFF"/>
                </a:solidFill>
                <a:latin typeface="Arial" pitchFamily="34" charset="0"/>
                <a:cs typeface="+mn-cs"/>
              </a:endParaRPr>
            </a:p>
          </p:txBody>
        </p:sp>
      </p:grpSp>
      <p:sp>
        <p:nvSpPr>
          <p:cNvPr id="52246" name="Rectangle 22"/>
          <p:cNvSpPr>
            <a:spLocks noGrp="1" noChangeArrowheads="1"/>
          </p:cNvSpPr>
          <p:nvPr>
            <p:ph type="ftr" sz="quarter" idx="3"/>
          </p:nvPr>
        </p:nvSpPr>
        <p:spPr bwMode="auto">
          <a:xfrm>
            <a:off x="1254125" y="6251575"/>
            <a:ext cx="5945188" cy="357188"/>
          </a:xfrm>
          <a:prstGeom prst="rect">
            <a:avLst/>
          </a:prstGeom>
          <a:noFill/>
          <a:ln w="9525">
            <a:noFill/>
            <a:miter lim="800000"/>
            <a:headEnd/>
            <a:tailEnd/>
          </a:ln>
          <a:effectLst/>
        </p:spPr>
        <p:txBody>
          <a:bodyPr vert="horz" wrap="square" lIns="91145" tIns="45575" rIns="91145" bIns="45575" numCol="1" anchor="b" anchorCtr="0" compatLnSpc="1">
            <a:prstTxWarp prst="textNoShape">
              <a:avLst/>
            </a:prstTxWarp>
          </a:bodyPr>
          <a:lstStyle>
            <a:lvl1pPr algn="ctr">
              <a:lnSpc>
                <a:spcPct val="100000"/>
              </a:lnSpc>
              <a:spcBef>
                <a:spcPct val="0"/>
              </a:spcBef>
              <a:buSzTx/>
              <a:defRPr sz="1100" b="1">
                <a:effectLst/>
                <a:latin typeface="Arial" pitchFamily="34" charset="0"/>
              </a:defRPr>
            </a:lvl1pPr>
          </a:lstStyle>
          <a:p>
            <a:pPr>
              <a:defRPr/>
            </a:pPr>
            <a:r>
              <a:rPr lang="en-US">
                <a:solidFill>
                  <a:srgbClr val="FFFFFF"/>
                </a:solidFill>
                <a:cs typeface="+mn-cs"/>
              </a:rPr>
              <a:t>IMS Extremes Workshop, New Delhi, 19 April, 2007</a:t>
            </a:r>
          </a:p>
        </p:txBody>
      </p:sp>
    </p:spTree>
    <p:extLst>
      <p:ext uri="{BB962C8B-B14F-4D97-AF65-F5344CB8AC3E}">
        <p14:creationId xmlns:p14="http://schemas.microsoft.com/office/powerpoint/2010/main" val="3614368094"/>
      </p:ext>
    </p:extLst>
  </p:cSld>
  <p:clrMap bg1="dk2" tx1="lt1" bg2="dk1" tx2="lt2" accent1="accent1" accent2="accent2" accent3="accent3" accent4="accent4" accent5="accent5" accent6="accent6" hlink="hlink" folHlink="folHlink"/>
  <p:sldLayoutIdLst>
    <p:sldLayoutId id="2147485348" r:id="rId1"/>
    <p:sldLayoutId id="2147485349" r:id="rId2"/>
    <p:sldLayoutId id="2147485350" r:id="rId3"/>
    <p:sldLayoutId id="2147485351" r:id="rId4"/>
    <p:sldLayoutId id="2147485352" r:id="rId5"/>
    <p:sldLayoutId id="2147485353" r:id="rId6"/>
    <p:sldLayoutId id="2147485354" r:id="rId7"/>
    <p:sldLayoutId id="2147485355" r:id="rId8"/>
    <p:sldLayoutId id="2147485356" r:id="rId9"/>
    <p:sldLayoutId id="2147485357" r:id="rId10"/>
    <p:sldLayoutId id="2147485358" r:id="rId11"/>
    <p:sldLayoutId id="2147485359" r:id="rId12"/>
    <p:sldLayoutId id="2147485360" r:id="rId13"/>
  </p:sldLayoutIdLst>
  <p:timing>
    <p:tnLst>
      <p:par>
        <p:cTn id="1" dur="indefinite" restart="never" nodeType="tmRoot"/>
      </p:par>
    </p:tnLst>
  </p:timing>
  <p:hf sldNum="0" hdr="0" dt="0"/>
  <p:txStyles>
    <p:titleStyle>
      <a:lvl1pPr algn="ctr" defTabSz="906463"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defTabSz="906463"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defTabSz="906463"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defTabSz="906463"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defTabSz="906463"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13780" algn="ctr" defTabSz="912330"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827561" algn="ctr" defTabSz="912330"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241344" algn="ctr" defTabSz="912330"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655124" algn="ctr" defTabSz="912330"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36550" indent="-336550" algn="l" defTabSz="906463"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38188" indent="-280988" algn="l" defTabSz="906463"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36650" indent="-223838" algn="l" defTabSz="906463"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592263" indent="-223838" algn="l" defTabSz="906463"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49463" indent="-223838" algn="l" defTabSz="906463"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466884" indent="-228441" algn="l" defTabSz="912330"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880666" indent="-228441" algn="l" defTabSz="912330"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294444" indent="-228441" algn="l" defTabSz="912330"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708228" indent="-228441" algn="l" defTabSz="912330"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827561" rtl="0" eaLnBrk="1" latinLnBrk="0" hangingPunct="1">
        <a:defRPr sz="1600" kern="1200">
          <a:solidFill>
            <a:schemeClr val="tx1"/>
          </a:solidFill>
          <a:latin typeface="+mn-lt"/>
          <a:ea typeface="+mn-ea"/>
          <a:cs typeface="+mn-cs"/>
        </a:defRPr>
      </a:lvl1pPr>
      <a:lvl2pPr marL="413780" algn="l" defTabSz="827561" rtl="0" eaLnBrk="1" latinLnBrk="0" hangingPunct="1">
        <a:defRPr sz="1600" kern="1200">
          <a:solidFill>
            <a:schemeClr val="tx1"/>
          </a:solidFill>
          <a:latin typeface="+mn-lt"/>
          <a:ea typeface="+mn-ea"/>
          <a:cs typeface="+mn-cs"/>
        </a:defRPr>
      </a:lvl2pPr>
      <a:lvl3pPr marL="827561" algn="l" defTabSz="827561" rtl="0" eaLnBrk="1" latinLnBrk="0" hangingPunct="1">
        <a:defRPr sz="1600" kern="1200">
          <a:solidFill>
            <a:schemeClr val="tx1"/>
          </a:solidFill>
          <a:latin typeface="+mn-lt"/>
          <a:ea typeface="+mn-ea"/>
          <a:cs typeface="+mn-cs"/>
        </a:defRPr>
      </a:lvl3pPr>
      <a:lvl4pPr marL="1241344" algn="l" defTabSz="827561" rtl="0" eaLnBrk="1" latinLnBrk="0" hangingPunct="1">
        <a:defRPr sz="1600" kern="1200">
          <a:solidFill>
            <a:schemeClr val="tx1"/>
          </a:solidFill>
          <a:latin typeface="+mn-lt"/>
          <a:ea typeface="+mn-ea"/>
          <a:cs typeface="+mn-cs"/>
        </a:defRPr>
      </a:lvl4pPr>
      <a:lvl5pPr marL="1655124" algn="l" defTabSz="827561" rtl="0" eaLnBrk="1" latinLnBrk="0" hangingPunct="1">
        <a:defRPr sz="1600" kern="1200">
          <a:solidFill>
            <a:schemeClr val="tx1"/>
          </a:solidFill>
          <a:latin typeface="+mn-lt"/>
          <a:ea typeface="+mn-ea"/>
          <a:cs typeface="+mn-cs"/>
        </a:defRPr>
      </a:lvl5pPr>
      <a:lvl6pPr marL="2068906" algn="l" defTabSz="827561" rtl="0" eaLnBrk="1" latinLnBrk="0" hangingPunct="1">
        <a:defRPr sz="1600" kern="1200">
          <a:solidFill>
            <a:schemeClr val="tx1"/>
          </a:solidFill>
          <a:latin typeface="+mn-lt"/>
          <a:ea typeface="+mn-ea"/>
          <a:cs typeface="+mn-cs"/>
        </a:defRPr>
      </a:lvl6pPr>
      <a:lvl7pPr marL="2482688" algn="l" defTabSz="827561" rtl="0" eaLnBrk="1" latinLnBrk="0" hangingPunct="1">
        <a:defRPr sz="1600" kern="1200">
          <a:solidFill>
            <a:schemeClr val="tx1"/>
          </a:solidFill>
          <a:latin typeface="+mn-lt"/>
          <a:ea typeface="+mn-ea"/>
          <a:cs typeface="+mn-cs"/>
        </a:defRPr>
      </a:lvl7pPr>
      <a:lvl8pPr marL="2896468" algn="l" defTabSz="827561" rtl="0" eaLnBrk="1" latinLnBrk="0" hangingPunct="1">
        <a:defRPr sz="1600" kern="1200">
          <a:solidFill>
            <a:schemeClr val="tx1"/>
          </a:solidFill>
          <a:latin typeface="+mn-lt"/>
          <a:ea typeface="+mn-ea"/>
          <a:cs typeface="+mn-cs"/>
        </a:defRPr>
      </a:lvl8pPr>
      <a:lvl9pPr marL="3310252" algn="l" defTabSz="827561" rtl="0" eaLnBrk="1" latinLnBrk="0" hangingPunct="1">
        <a:defRPr sz="16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1"/>
          <p:cNvSpPr>
            <a:spLocks noGrp="1" noChangeArrowheads="1"/>
          </p:cNvSpPr>
          <p:nvPr>
            <p:ph type="title"/>
          </p:nvPr>
        </p:nvSpPr>
        <p:spPr bwMode="auto">
          <a:xfrm>
            <a:off x="457200" y="242888"/>
            <a:ext cx="8185150" cy="119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8195" name="Rectangle 2"/>
          <p:cNvSpPr>
            <a:spLocks noGrp="1" noChangeArrowheads="1"/>
          </p:cNvSpPr>
          <p:nvPr>
            <p:ph type="body" idx="1"/>
          </p:nvPr>
        </p:nvSpPr>
        <p:spPr bwMode="auto">
          <a:xfrm>
            <a:off x="457200" y="1604963"/>
            <a:ext cx="8185150" cy="899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2" name="Rectangle 3"/>
          <p:cNvSpPr>
            <a:spLocks noGrp="1" noChangeArrowheads="1"/>
          </p:cNvSpPr>
          <p:nvPr>
            <p:ph type="dt"/>
          </p:nvPr>
        </p:nvSpPr>
        <p:spPr bwMode="auto">
          <a:xfrm>
            <a:off x="457200" y="6246813"/>
            <a:ext cx="2085975" cy="4699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nSpc>
                <a:spcPts val="3700"/>
              </a:lnSpc>
              <a:defRPr>
                <a:solidFill>
                  <a:srgbClr val="000000"/>
                </a:solidFill>
              </a:defRPr>
            </a:lvl1pPr>
          </a:lstStyle>
          <a:p>
            <a:pPr>
              <a:defRPr/>
            </a:pPr>
            <a:endParaRPr lang="en-US">
              <a:latin typeface="Arial" pitchFamily="34" charset="0"/>
              <a:cs typeface="Arial"/>
            </a:endParaRPr>
          </a:p>
        </p:txBody>
      </p:sp>
      <p:sp>
        <p:nvSpPr>
          <p:cNvPr id="1028" name="Rectangle 4"/>
          <p:cNvSpPr>
            <a:spLocks noGrp="1" noChangeArrowheads="1"/>
          </p:cNvSpPr>
          <p:nvPr>
            <p:ph type="ftr"/>
          </p:nvPr>
        </p:nvSpPr>
        <p:spPr bwMode="auto">
          <a:xfrm>
            <a:off x="3127375" y="6246813"/>
            <a:ext cx="2855913" cy="4699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nSpc>
                <a:spcPts val="3700"/>
              </a:lnSpc>
              <a:defRPr>
                <a:solidFill>
                  <a:srgbClr val="000000"/>
                </a:solidFill>
              </a:defRPr>
            </a:lvl1pPr>
          </a:lstStyle>
          <a:p>
            <a:pPr>
              <a:defRPr/>
            </a:pPr>
            <a:endParaRPr lang="en-US">
              <a:latin typeface="Arial" pitchFamily="34" charset="0"/>
              <a:cs typeface="Arial"/>
            </a:endParaRPr>
          </a:p>
        </p:txBody>
      </p:sp>
      <p:sp>
        <p:nvSpPr>
          <p:cNvPr id="1029" name="Rectangle 5"/>
          <p:cNvSpPr>
            <a:spLocks noGrp="1" noChangeArrowheads="1"/>
          </p:cNvSpPr>
          <p:nvPr>
            <p:ph type="sldNum"/>
          </p:nvPr>
        </p:nvSpPr>
        <p:spPr bwMode="auto">
          <a:xfrm>
            <a:off x="6554788" y="6246813"/>
            <a:ext cx="2085975" cy="4699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nSpc>
                <a:spcPts val="3700"/>
              </a:lnSpc>
              <a:defRPr>
                <a:solidFill>
                  <a:srgbClr val="000000"/>
                </a:solidFill>
              </a:defRPr>
            </a:lvl1pPr>
          </a:lstStyle>
          <a:p>
            <a:pPr>
              <a:defRPr/>
            </a:pPr>
            <a:fld id="{609A5374-0743-43E7-90D9-3770076CDD21}" type="slidenum">
              <a:rPr lang="en-GB">
                <a:latin typeface="Arial" pitchFamily="34" charset="0"/>
                <a:cs typeface="Arial"/>
              </a:rPr>
              <a:pPr>
                <a:defRPr/>
              </a:pPr>
              <a:t>‹#›</a:t>
            </a:fld>
            <a:endParaRPr lang="en-GB">
              <a:latin typeface="Arial" pitchFamily="34" charset="0"/>
              <a:cs typeface="Arial"/>
            </a:endParaRPr>
          </a:p>
        </p:txBody>
      </p:sp>
    </p:spTree>
    <p:extLst>
      <p:ext uri="{BB962C8B-B14F-4D97-AF65-F5344CB8AC3E}">
        <p14:creationId xmlns:p14="http://schemas.microsoft.com/office/powerpoint/2010/main" val="1653960250"/>
      </p:ext>
    </p:extLst>
  </p:cSld>
  <p:clrMap bg1="lt1" tx1="dk1" bg2="lt2" tx2="dk2" accent1="accent1" accent2="accent2" accent3="accent3" accent4="accent4" accent5="accent5" accent6="accent6" hlink="hlink" folHlink="folHlink"/>
  <p:sldLayoutIdLst>
    <p:sldLayoutId id="2147485362" r:id="rId1"/>
    <p:sldLayoutId id="2147485363" r:id="rId2"/>
    <p:sldLayoutId id="2147485364" r:id="rId3"/>
    <p:sldLayoutId id="2147485365" r:id="rId4"/>
    <p:sldLayoutId id="2147485366" r:id="rId5"/>
    <p:sldLayoutId id="2147485367" r:id="rId6"/>
    <p:sldLayoutId id="2147485368" r:id="rId7"/>
    <p:sldLayoutId id="2147485369" r:id="rId8"/>
    <p:sldLayoutId id="2147485370" r:id="rId9"/>
    <p:sldLayoutId id="2147485371" r:id="rId10"/>
    <p:sldLayoutId id="2147485372" r:id="rId11"/>
  </p:sldLayoutIdLst>
  <p:txStyles>
    <p:titleStyle>
      <a:lvl1pPr algn="ctr" defTabSz="398463" rtl="0" eaLnBrk="0" fontAlgn="base" hangingPunct="0">
        <a:lnSpc>
          <a:spcPts val="9200"/>
        </a:lnSpc>
        <a:spcBef>
          <a:spcPct val="0"/>
        </a:spcBef>
        <a:spcAft>
          <a:spcPct val="0"/>
        </a:spcAft>
        <a:buClr>
          <a:srgbClr val="000000"/>
        </a:buClr>
        <a:buSzPct val="100000"/>
        <a:buFont typeface="Times New Roman" pitchFamily="18" charset="0"/>
        <a:defRPr sz="4000">
          <a:solidFill>
            <a:srgbClr val="000000"/>
          </a:solidFill>
          <a:latin typeface="+mj-lt"/>
          <a:ea typeface="+mj-ea"/>
          <a:cs typeface="+mj-cs"/>
        </a:defRPr>
      </a:lvl1pPr>
      <a:lvl2pPr algn="ctr" defTabSz="398463" rtl="0" eaLnBrk="0" fontAlgn="base" hangingPunct="0">
        <a:lnSpc>
          <a:spcPts val="9200"/>
        </a:lnSpc>
        <a:spcBef>
          <a:spcPct val="0"/>
        </a:spcBef>
        <a:spcAft>
          <a:spcPct val="0"/>
        </a:spcAft>
        <a:buClr>
          <a:srgbClr val="000000"/>
        </a:buClr>
        <a:buSzPct val="100000"/>
        <a:buFont typeface="Times New Roman" pitchFamily="18" charset="0"/>
        <a:defRPr sz="4000">
          <a:solidFill>
            <a:srgbClr val="000000"/>
          </a:solidFill>
          <a:latin typeface="Arial" charset="0"/>
          <a:cs typeface="Arial" charset="0"/>
        </a:defRPr>
      </a:lvl2pPr>
      <a:lvl3pPr algn="ctr" defTabSz="398463" rtl="0" eaLnBrk="0" fontAlgn="base" hangingPunct="0">
        <a:lnSpc>
          <a:spcPts val="9200"/>
        </a:lnSpc>
        <a:spcBef>
          <a:spcPct val="0"/>
        </a:spcBef>
        <a:spcAft>
          <a:spcPct val="0"/>
        </a:spcAft>
        <a:buClr>
          <a:srgbClr val="000000"/>
        </a:buClr>
        <a:buSzPct val="100000"/>
        <a:buFont typeface="Times New Roman" pitchFamily="18" charset="0"/>
        <a:defRPr sz="4000">
          <a:solidFill>
            <a:srgbClr val="000000"/>
          </a:solidFill>
          <a:latin typeface="Arial" charset="0"/>
          <a:cs typeface="Arial" charset="0"/>
        </a:defRPr>
      </a:lvl3pPr>
      <a:lvl4pPr algn="ctr" defTabSz="398463" rtl="0" eaLnBrk="0" fontAlgn="base" hangingPunct="0">
        <a:lnSpc>
          <a:spcPts val="9200"/>
        </a:lnSpc>
        <a:spcBef>
          <a:spcPct val="0"/>
        </a:spcBef>
        <a:spcAft>
          <a:spcPct val="0"/>
        </a:spcAft>
        <a:buClr>
          <a:srgbClr val="000000"/>
        </a:buClr>
        <a:buSzPct val="100000"/>
        <a:buFont typeface="Times New Roman" pitchFamily="18" charset="0"/>
        <a:defRPr sz="4000">
          <a:solidFill>
            <a:srgbClr val="000000"/>
          </a:solidFill>
          <a:latin typeface="Arial" charset="0"/>
          <a:cs typeface="Arial" charset="0"/>
        </a:defRPr>
      </a:lvl4pPr>
      <a:lvl5pPr algn="ctr" defTabSz="398463" rtl="0" eaLnBrk="0" fontAlgn="base" hangingPunct="0">
        <a:lnSpc>
          <a:spcPts val="9200"/>
        </a:lnSpc>
        <a:spcBef>
          <a:spcPct val="0"/>
        </a:spcBef>
        <a:spcAft>
          <a:spcPct val="0"/>
        </a:spcAft>
        <a:buClr>
          <a:srgbClr val="000000"/>
        </a:buClr>
        <a:buSzPct val="100000"/>
        <a:buFont typeface="Times New Roman" pitchFamily="18" charset="0"/>
        <a:defRPr sz="4000">
          <a:solidFill>
            <a:srgbClr val="000000"/>
          </a:solidFill>
          <a:latin typeface="Arial" charset="0"/>
          <a:cs typeface="Arial" charset="0"/>
        </a:defRPr>
      </a:lvl5pPr>
      <a:lvl6pPr marL="2255133" indent="-205022" algn="ctr" defTabSz="410025" rtl="0" fontAlgn="base" hangingPunct="0">
        <a:lnSpc>
          <a:spcPts val="9188"/>
        </a:lnSpc>
        <a:spcBef>
          <a:spcPct val="0"/>
        </a:spcBef>
        <a:spcAft>
          <a:spcPct val="0"/>
        </a:spcAft>
        <a:buClr>
          <a:srgbClr val="000000"/>
        </a:buClr>
        <a:buSzPct val="100000"/>
        <a:buFont typeface="Times New Roman" pitchFamily="16" charset="0"/>
        <a:defRPr sz="4000">
          <a:solidFill>
            <a:srgbClr val="000000"/>
          </a:solidFill>
          <a:latin typeface="Arial" charset="0"/>
          <a:cs typeface="Arial" charset="0"/>
        </a:defRPr>
      </a:lvl6pPr>
      <a:lvl7pPr marL="2665149" indent="-205022" algn="ctr" defTabSz="410025" rtl="0" fontAlgn="base" hangingPunct="0">
        <a:lnSpc>
          <a:spcPts val="9188"/>
        </a:lnSpc>
        <a:spcBef>
          <a:spcPct val="0"/>
        </a:spcBef>
        <a:spcAft>
          <a:spcPct val="0"/>
        </a:spcAft>
        <a:buClr>
          <a:srgbClr val="000000"/>
        </a:buClr>
        <a:buSzPct val="100000"/>
        <a:buFont typeface="Times New Roman" pitchFamily="16" charset="0"/>
        <a:defRPr sz="4000">
          <a:solidFill>
            <a:srgbClr val="000000"/>
          </a:solidFill>
          <a:latin typeface="Arial" charset="0"/>
          <a:cs typeface="Arial" charset="0"/>
        </a:defRPr>
      </a:lvl7pPr>
      <a:lvl8pPr marL="3075168" indent="-205022" algn="ctr" defTabSz="410025" rtl="0" fontAlgn="base" hangingPunct="0">
        <a:lnSpc>
          <a:spcPts val="9188"/>
        </a:lnSpc>
        <a:spcBef>
          <a:spcPct val="0"/>
        </a:spcBef>
        <a:spcAft>
          <a:spcPct val="0"/>
        </a:spcAft>
        <a:buClr>
          <a:srgbClr val="000000"/>
        </a:buClr>
        <a:buSzPct val="100000"/>
        <a:buFont typeface="Times New Roman" pitchFamily="16" charset="0"/>
        <a:defRPr sz="4000">
          <a:solidFill>
            <a:srgbClr val="000000"/>
          </a:solidFill>
          <a:latin typeface="Arial" charset="0"/>
          <a:cs typeface="Arial" charset="0"/>
        </a:defRPr>
      </a:lvl8pPr>
      <a:lvl9pPr marL="3485202" indent="-205022" algn="ctr" defTabSz="410025" rtl="0" fontAlgn="base" hangingPunct="0">
        <a:lnSpc>
          <a:spcPts val="9188"/>
        </a:lnSpc>
        <a:spcBef>
          <a:spcPct val="0"/>
        </a:spcBef>
        <a:spcAft>
          <a:spcPct val="0"/>
        </a:spcAft>
        <a:buClr>
          <a:srgbClr val="000000"/>
        </a:buClr>
        <a:buSzPct val="100000"/>
        <a:buFont typeface="Times New Roman" pitchFamily="16" charset="0"/>
        <a:defRPr sz="4000">
          <a:solidFill>
            <a:srgbClr val="000000"/>
          </a:solidFill>
          <a:latin typeface="Arial" charset="0"/>
          <a:cs typeface="Arial" charset="0"/>
        </a:defRPr>
      </a:lvl9pPr>
    </p:titleStyle>
    <p:bodyStyle>
      <a:lvl1pPr marL="295275" indent="-295275" algn="l" defTabSz="398463" rtl="0" eaLnBrk="0" fontAlgn="base" hangingPunct="0">
        <a:lnSpc>
          <a:spcPts val="6725"/>
        </a:lnSpc>
        <a:spcBef>
          <a:spcPct val="0"/>
        </a:spcBef>
        <a:spcAft>
          <a:spcPts val="1288"/>
        </a:spcAft>
        <a:buClr>
          <a:srgbClr val="000000"/>
        </a:buClr>
        <a:buSzPct val="100000"/>
        <a:buFont typeface="Times New Roman" pitchFamily="18" charset="0"/>
        <a:buChar char="•"/>
        <a:defRPr sz="2900">
          <a:solidFill>
            <a:srgbClr val="000000"/>
          </a:solidFill>
          <a:latin typeface="+mn-lt"/>
          <a:ea typeface="+mn-ea"/>
          <a:cs typeface="+mn-cs"/>
        </a:defRPr>
      </a:lvl1pPr>
      <a:lvl2pPr marL="655638" indent="-242888" algn="l" defTabSz="398463" rtl="0" eaLnBrk="0" fontAlgn="base" hangingPunct="0">
        <a:lnSpc>
          <a:spcPts val="5788"/>
        </a:lnSpc>
        <a:spcBef>
          <a:spcPct val="0"/>
        </a:spcBef>
        <a:spcAft>
          <a:spcPts val="1038"/>
        </a:spcAft>
        <a:buClr>
          <a:srgbClr val="000000"/>
        </a:buClr>
        <a:buSzPct val="100000"/>
        <a:buFont typeface="Times New Roman" pitchFamily="18" charset="0"/>
        <a:buChar char="–"/>
        <a:defRPr sz="2500">
          <a:solidFill>
            <a:srgbClr val="000000"/>
          </a:solidFill>
          <a:latin typeface="+mn-lt"/>
          <a:cs typeface="+mn-cs"/>
        </a:defRPr>
      </a:lvl2pPr>
      <a:lvl3pPr marL="1014413" indent="-192088" algn="l" defTabSz="398463" rtl="0" eaLnBrk="0" fontAlgn="base" hangingPunct="0">
        <a:lnSpc>
          <a:spcPts val="5088"/>
        </a:lnSpc>
        <a:spcBef>
          <a:spcPct val="0"/>
        </a:spcBef>
        <a:spcAft>
          <a:spcPts val="775"/>
        </a:spcAft>
        <a:buClr>
          <a:srgbClr val="000000"/>
        </a:buClr>
        <a:buSzPct val="100000"/>
        <a:buFont typeface="Times New Roman" pitchFamily="18" charset="0"/>
        <a:buChar char="•"/>
        <a:defRPr sz="2200">
          <a:solidFill>
            <a:srgbClr val="000000"/>
          </a:solidFill>
          <a:latin typeface="+mn-lt"/>
          <a:cs typeface="+mn-cs"/>
        </a:defRPr>
      </a:lvl3pPr>
      <a:lvl4pPr marL="1427163" indent="-192088" algn="l" defTabSz="398463" rtl="0" eaLnBrk="0" fontAlgn="base" hangingPunct="0">
        <a:lnSpc>
          <a:spcPts val="4150"/>
        </a:lnSpc>
        <a:spcBef>
          <a:spcPct val="0"/>
        </a:spcBef>
        <a:spcAft>
          <a:spcPts val="525"/>
        </a:spcAft>
        <a:buClr>
          <a:srgbClr val="000000"/>
        </a:buClr>
        <a:buSzPct val="100000"/>
        <a:buFont typeface="Times New Roman" pitchFamily="18" charset="0"/>
        <a:buChar char="–"/>
        <a:defRPr sz="2000">
          <a:solidFill>
            <a:srgbClr val="000000"/>
          </a:solidFill>
          <a:latin typeface="+mn-lt"/>
          <a:cs typeface="+mn-cs"/>
        </a:defRPr>
      </a:lvl4pPr>
      <a:lvl5pPr marL="1833563" indent="-192088" algn="l" defTabSz="398463" rtl="0" eaLnBrk="0" fontAlgn="base" hangingPunct="0">
        <a:lnSpc>
          <a:spcPts val="4150"/>
        </a:lnSpc>
        <a:spcBef>
          <a:spcPct val="0"/>
        </a:spcBef>
        <a:spcAft>
          <a:spcPts val="263"/>
        </a:spcAft>
        <a:buClr>
          <a:srgbClr val="000000"/>
        </a:buClr>
        <a:buSzPct val="100000"/>
        <a:buFont typeface="Times New Roman" pitchFamily="18" charset="0"/>
        <a:buChar char="»"/>
        <a:defRPr sz="2000">
          <a:solidFill>
            <a:srgbClr val="000000"/>
          </a:solidFill>
          <a:latin typeface="+mn-lt"/>
          <a:cs typeface="+mn-cs"/>
        </a:defRPr>
      </a:lvl5pPr>
      <a:lvl6pPr marL="2255133" indent="-205022" algn="l" defTabSz="410025" rtl="0" fontAlgn="base" hangingPunct="0">
        <a:lnSpc>
          <a:spcPts val="4150"/>
        </a:lnSpc>
        <a:spcBef>
          <a:spcPct val="0"/>
        </a:spcBef>
        <a:spcAft>
          <a:spcPts val="261"/>
        </a:spcAft>
        <a:buClr>
          <a:srgbClr val="000000"/>
        </a:buClr>
        <a:buSzPct val="100000"/>
        <a:buFont typeface="Times New Roman" pitchFamily="16" charset="0"/>
        <a:defRPr sz="1800">
          <a:solidFill>
            <a:srgbClr val="000000"/>
          </a:solidFill>
          <a:latin typeface="+mn-lt"/>
          <a:cs typeface="+mn-cs"/>
        </a:defRPr>
      </a:lvl6pPr>
      <a:lvl7pPr marL="2665149" indent="-205022" algn="l" defTabSz="410025" rtl="0" fontAlgn="base" hangingPunct="0">
        <a:lnSpc>
          <a:spcPts val="4150"/>
        </a:lnSpc>
        <a:spcBef>
          <a:spcPct val="0"/>
        </a:spcBef>
        <a:spcAft>
          <a:spcPts val="261"/>
        </a:spcAft>
        <a:buClr>
          <a:srgbClr val="000000"/>
        </a:buClr>
        <a:buSzPct val="100000"/>
        <a:buFont typeface="Times New Roman" pitchFamily="16" charset="0"/>
        <a:defRPr sz="1800">
          <a:solidFill>
            <a:srgbClr val="000000"/>
          </a:solidFill>
          <a:latin typeface="+mn-lt"/>
          <a:cs typeface="+mn-cs"/>
        </a:defRPr>
      </a:lvl7pPr>
      <a:lvl8pPr marL="3075168" indent="-205022" algn="l" defTabSz="410025" rtl="0" fontAlgn="base" hangingPunct="0">
        <a:lnSpc>
          <a:spcPts val="4150"/>
        </a:lnSpc>
        <a:spcBef>
          <a:spcPct val="0"/>
        </a:spcBef>
        <a:spcAft>
          <a:spcPts val="261"/>
        </a:spcAft>
        <a:buClr>
          <a:srgbClr val="000000"/>
        </a:buClr>
        <a:buSzPct val="100000"/>
        <a:buFont typeface="Times New Roman" pitchFamily="16" charset="0"/>
        <a:defRPr sz="1800">
          <a:solidFill>
            <a:srgbClr val="000000"/>
          </a:solidFill>
          <a:latin typeface="+mn-lt"/>
          <a:cs typeface="+mn-cs"/>
        </a:defRPr>
      </a:lvl8pPr>
      <a:lvl9pPr marL="3485202" indent="-205022" algn="l" defTabSz="410025" rtl="0" fontAlgn="base" hangingPunct="0">
        <a:lnSpc>
          <a:spcPts val="4150"/>
        </a:lnSpc>
        <a:spcBef>
          <a:spcPct val="0"/>
        </a:spcBef>
        <a:spcAft>
          <a:spcPts val="261"/>
        </a:spcAft>
        <a:buClr>
          <a:srgbClr val="000000"/>
        </a:buClr>
        <a:buSzPct val="100000"/>
        <a:buFont typeface="Times New Roman" pitchFamily="16" charset="0"/>
        <a:defRPr sz="1800">
          <a:solidFill>
            <a:srgbClr val="000000"/>
          </a:solidFill>
          <a:latin typeface="+mn-lt"/>
          <a:cs typeface="+mn-cs"/>
        </a:defRPr>
      </a:lvl9pPr>
    </p:bodyStyle>
    <p:otherStyle>
      <a:defPPr>
        <a:defRPr lang="en-US"/>
      </a:defPPr>
      <a:lvl1pPr marL="0" algn="l" defTabSz="820040" rtl="0" eaLnBrk="1" latinLnBrk="0" hangingPunct="1">
        <a:defRPr sz="1600" kern="1200">
          <a:solidFill>
            <a:schemeClr val="tx1"/>
          </a:solidFill>
          <a:latin typeface="+mn-lt"/>
          <a:ea typeface="+mn-ea"/>
          <a:cs typeface="+mn-cs"/>
        </a:defRPr>
      </a:lvl1pPr>
      <a:lvl2pPr marL="410025" algn="l" defTabSz="820040" rtl="0" eaLnBrk="1" latinLnBrk="0" hangingPunct="1">
        <a:defRPr sz="1600" kern="1200">
          <a:solidFill>
            <a:schemeClr val="tx1"/>
          </a:solidFill>
          <a:latin typeface="+mn-lt"/>
          <a:ea typeface="+mn-ea"/>
          <a:cs typeface="+mn-cs"/>
        </a:defRPr>
      </a:lvl2pPr>
      <a:lvl3pPr marL="820040" algn="l" defTabSz="820040" rtl="0" eaLnBrk="1" latinLnBrk="0" hangingPunct="1">
        <a:defRPr sz="1600" kern="1200">
          <a:solidFill>
            <a:schemeClr val="tx1"/>
          </a:solidFill>
          <a:latin typeface="+mn-lt"/>
          <a:ea typeface="+mn-ea"/>
          <a:cs typeface="+mn-cs"/>
        </a:defRPr>
      </a:lvl3pPr>
      <a:lvl4pPr marL="1230086" algn="l" defTabSz="820040" rtl="0" eaLnBrk="1" latinLnBrk="0" hangingPunct="1">
        <a:defRPr sz="1600" kern="1200">
          <a:solidFill>
            <a:schemeClr val="tx1"/>
          </a:solidFill>
          <a:latin typeface="+mn-lt"/>
          <a:ea typeface="+mn-ea"/>
          <a:cs typeface="+mn-cs"/>
        </a:defRPr>
      </a:lvl4pPr>
      <a:lvl5pPr marL="1640092" algn="l" defTabSz="820040" rtl="0" eaLnBrk="1" latinLnBrk="0" hangingPunct="1">
        <a:defRPr sz="1600" kern="1200">
          <a:solidFill>
            <a:schemeClr val="tx1"/>
          </a:solidFill>
          <a:latin typeface="+mn-lt"/>
          <a:ea typeface="+mn-ea"/>
          <a:cs typeface="+mn-cs"/>
        </a:defRPr>
      </a:lvl5pPr>
      <a:lvl6pPr marL="2050102" algn="l" defTabSz="820040" rtl="0" eaLnBrk="1" latinLnBrk="0" hangingPunct="1">
        <a:defRPr sz="1600" kern="1200">
          <a:solidFill>
            <a:schemeClr val="tx1"/>
          </a:solidFill>
          <a:latin typeface="+mn-lt"/>
          <a:ea typeface="+mn-ea"/>
          <a:cs typeface="+mn-cs"/>
        </a:defRPr>
      </a:lvl6pPr>
      <a:lvl7pPr marL="2460144" algn="l" defTabSz="820040" rtl="0" eaLnBrk="1" latinLnBrk="0" hangingPunct="1">
        <a:defRPr sz="1600" kern="1200">
          <a:solidFill>
            <a:schemeClr val="tx1"/>
          </a:solidFill>
          <a:latin typeface="+mn-lt"/>
          <a:ea typeface="+mn-ea"/>
          <a:cs typeface="+mn-cs"/>
        </a:defRPr>
      </a:lvl7pPr>
      <a:lvl8pPr marL="2870161" algn="l" defTabSz="820040" rtl="0" eaLnBrk="1" latinLnBrk="0" hangingPunct="1">
        <a:defRPr sz="1600" kern="1200">
          <a:solidFill>
            <a:schemeClr val="tx1"/>
          </a:solidFill>
          <a:latin typeface="+mn-lt"/>
          <a:ea typeface="+mn-ea"/>
          <a:cs typeface="+mn-cs"/>
        </a:defRPr>
      </a:lvl8pPr>
      <a:lvl9pPr marL="3280184" algn="l" defTabSz="820040" rtl="0" eaLnBrk="1" latinLnBrk="0" hangingPunct="1">
        <a:defRPr sz="16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4179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203" tIns="45604" rIns="91203" bIns="45604" numCol="1" anchor="b" anchorCtr="0" compatLnSpc="1">
            <a:prstTxWarp prst="textNoShape">
              <a:avLst/>
            </a:prstTxWarp>
          </a:bodyPr>
          <a:lstStyle>
            <a:lvl1pPr>
              <a:defRPr sz="1200">
                <a:latin typeface="Arial" charset="0"/>
                <a:cs typeface="+mn-cs"/>
              </a:defRPr>
            </a:lvl1pPr>
          </a:lstStyle>
          <a:p>
            <a:pPr>
              <a:defRPr/>
            </a:pPr>
            <a:endParaRPr lang="en-US">
              <a:solidFill>
                <a:srgbClr val="FFFFFF"/>
              </a:solidFill>
            </a:endParaRPr>
          </a:p>
        </p:txBody>
      </p:sp>
      <p:sp>
        <p:nvSpPr>
          <p:cNvPr id="144179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203" tIns="45604" rIns="91203" bIns="45604" numCol="1" anchor="b" anchorCtr="0" compatLnSpc="1">
            <a:prstTxWarp prst="textNoShape">
              <a:avLst/>
            </a:prstTxWarp>
          </a:bodyPr>
          <a:lstStyle>
            <a:lvl1pPr algn="r">
              <a:defRPr sz="1200">
                <a:latin typeface="Arial" charset="0"/>
                <a:cs typeface="+mn-cs"/>
              </a:defRPr>
            </a:lvl1pPr>
          </a:lstStyle>
          <a:p>
            <a:pPr>
              <a:defRPr/>
            </a:pPr>
            <a:fld id="{CCB42562-BF66-4A94-B55C-F394CF9285EF}" type="slidenum">
              <a:rPr lang="en-US">
                <a:solidFill>
                  <a:srgbClr val="FFFFFF"/>
                </a:solidFill>
              </a:rPr>
              <a:pPr>
                <a:defRPr/>
              </a:pPr>
              <a:t>‹#›</a:t>
            </a:fld>
            <a:endParaRPr lang="en-US" dirty="0">
              <a:solidFill>
                <a:srgbClr val="FFFFFF"/>
              </a:solidFill>
            </a:endParaRPr>
          </a:p>
        </p:txBody>
      </p:sp>
      <p:grpSp>
        <p:nvGrpSpPr>
          <p:cNvPr id="6148" name="Group 4"/>
          <p:cNvGrpSpPr>
            <a:grpSpLocks/>
          </p:cNvGrpSpPr>
          <p:nvPr/>
        </p:nvGrpSpPr>
        <p:grpSpPr bwMode="auto">
          <a:xfrm>
            <a:off x="0" y="0"/>
            <a:ext cx="9140825" cy="6850063"/>
            <a:chOff x="0" y="0"/>
            <a:chExt cx="5758" cy="4315"/>
          </a:xfrm>
        </p:grpSpPr>
        <p:grpSp>
          <p:nvGrpSpPr>
            <p:cNvPr id="6152" name="Group 5"/>
            <p:cNvGrpSpPr>
              <a:grpSpLocks/>
            </p:cNvGrpSpPr>
            <p:nvPr userDrawn="1"/>
          </p:nvGrpSpPr>
          <p:grpSpPr bwMode="auto">
            <a:xfrm>
              <a:off x="1728" y="2230"/>
              <a:ext cx="4027" cy="2085"/>
              <a:chOff x="1728" y="2230"/>
              <a:chExt cx="4027" cy="2085"/>
            </a:xfrm>
          </p:grpSpPr>
          <p:sp>
            <p:nvSpPr>
              <p:cNvPr id="144179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dirty="0">
                  <a:solidFill>
                    <a:srgbClr val="FFFFFF"/>
                  </a:solidFill>
                  <a:latin typeface="Arial" pitchFamily="34" charset="0"/>
                  <a:cs typeface="+mn-cs"/>
                </a:endParaRPr>
              </a:p>
            </p:txBody>
          </p:sp>
          <p:sp>
            <p:nvSpPr>
              <p:cNvPr id="144179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dirty="0">
                  <a:solidFill>
                    <a:srgbClr val="FFFFFF"/>
                  </a:solidFill>
                  <a:latin typeface="Arial" pitchFamily="34" charset="0"/>
                  <a:cs typeface="+mn-cs"/>
                </a:endParaRPr>
              </a:p>
            </p:txBody>
          </p:sp>
          <p:sp>
            <p:nvSpPr>
              <p:cNvPr id="144180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dirty="0">
                  <a:solidFill>
                    <a:srgbClr val="FFFFFF"/>
                  </a:solidFill>
                  <a:latin typeface="Arial" pitchFamily="34" charset="0"/>
                  <a:cs typeface="+mn-cs"/>
                </a:endParaRPr>
              </a:p>
            </p:txBody>
          </p:sp>
          <p:sp>
            <p:nvSpPr>
              <p:cNvPr id="615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latin typeface="Arial" pitchFamily="34" charset="0"/>
                  <a:cs typeface="+mn-cs"/>
                </a:endParaRPr>
              </a:p>
            </p:txBody>
          </p:sp>
          <p:sp>
            <p:nvSpPr>
              <p:cNvPr id="144180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dirty="0">
                  <a:solidFill>
                    <a:srgbClr val="FFFFFF"/>
                  </a:solidFill>
                  <a:latin typeface="Arial" pitchFamily="34" charset="0"/>
                  <a:cs typeface="+mn-cs"/>
                </a:endParaRPr>
              </a:p>
            </p:txBody>
          </p:sp>
        </p:grpSp>
        <p:sp>
          <p:nvSpPr>
            <p:cNvPr id="144180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dirty="0">
                <a:solidFill>
                  <a:srgbClr val="FFFFFF"/>
                </a:solidFill>
                <a:latin typeface="Arial" pitchFamily="34" charset="0"/>
                <a:cs typeface="+mn-cs"/>
              </a:endParaRPr>
            </a:p>
          </p:txBody>
        </p:sp>
        <p:sp>
          <p:nvSpPr>
            <p:cNvPr id="6154"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latin typeface="Arial" pitchFamily="34" charset="0"/>
                <a:cs typeface="+mn-cs"/>
              </a:endParaRPr>
            </a:p>
          </p:txBody>
        </p:sp>
      </p:grpSp>
      <p:sp>
        <p:nvSpPr>
          <p:cNvPr id="144180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203" tIns="45604" rIns="91203" bIns="45604" numCol="1" anchor="ctr" anchorCtr="0" compatLnSpc="1">
            <a:prstTxWarp prst="textNoShape">
              <a:avLst/>
            </a:prstTxWarp>
          </a:bodyPr>
          <a:lstStyle/>
          <a:p>
            <a:pPr lvl="0"/>
            <a:r>
              <a:rPr lang="en-US" smtClean="0"/>
              <a:t>Click to edit Master title style</a:t>
            </a:r>
          </a:p>
        </p:txBody>
      </p:sp>
      <p:sp>
        <p:nvSpPr>
          <p:cNvPr id="144180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203" tIns="45604" rIns="91203" bIns="45604" numCol="1" anchor="b" anchorCtr="0" compatLnSpc="1">
            <a:prstTxWarp prst="textNoShape">
              <a:avLst/>
            </a:prstTxWarp>
          </a:bodyPr>
          <a:lstStyle>
            <a:lvl1pPr algn="ctr">
              <a:defRPr sz="1200">
                <a:latin typeface="Arial" charset="0"/>
                <a:cs typeface="+mn-cs"/>
              </a:defRPr>
            </a:lvl1pPr>
          </a:lstStyle>
          <a:p>
            <a:pPr>
              <a:defRPr/>
            </a:pPr>
            <a:endParaRPr lang="en-US">
              <a:solidFill>
                <a:srgbClr val="FFFFFF"/>
              </a:solidFill>
            </a:endParaRPr>
          </a:p>
        </p:txBody>
      </p:sp>
      <p:sp>
        <p:nvSpPr>
          <p:cNvPr id="144180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203" tIns="45604" rIns="91203" bIns="4560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725633913"/>
      </p:ext>
    </p:extLst>
  </p:cSld>
  <p:clrMap bg1="dk2" tx1="lt1" bg2="dk1" tx2="lt2" accent1="accent1" accent2="accent2" accent3="accent3" accent4="accent4" accent5="accent5" accent6="accent6" hlink="hlink" folHlink="folHlink"/>
  <p:sldLayoutIdLst>
    <p:sldLayoutId id="2147485374" r:id="rId1"/>
    <p:sldLayoutId id="2147485375" r:id="rId2"/>
    <p:sldLayoutId id="2147485376" r:id="rId3"/>
    <p:sldLayoutId id="2147485377" r:id="rId4"/>
    <p:sldLayoutId id="2147485378" r:id="rId5"/>
    <p:sldLayoutId id="2147485379" r:id="rId6"/>
    <p:sldLayoutId id="2147485380" r:id="rId7"/>
    <p:sldLayoutId id="2147485381" r:id="rId8"/>
    <p:sldLayoutId id="2147485382" r:id="rId9"/>
    <p:sldLayoutId id="2147485383" r:id="rId10"/>
    <p:sldLayoutId id="2147485384" r:id="rId11"/>
    <p:sldLayoutId id="2147485385" r:id="rId12"/>
  </p:sldLayoutIdLst>
  <p:transition>
    <p:strips dir="rd"/>
  </p:transition>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6062"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2127"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6819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4255"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36550" indent="-33655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36600" indent="-27940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35063" indent="-22225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592263" indent="-22225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47875" indent="-22225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08351" indent="-228031"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64416" indent="-228031"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0479" indent="-228031"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76543" indent="-228031"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2127" rtl="0" eaLnBrk="1" latinLnBrk="0" hangingPunct="1">
        <a:defRPr sz="1800" kern="1200">
          <a:solidFill>
            <a:schemeClr val="tx1"/>
          </a:solidFill>
          <a:latin typeface="+mn-lt"/>
          <a:ea typeface="+mn-ea"/>
          <a:cs typeface="+mn-cs"/>
        </a:defRPr>
      </a:lvl1pPr>
      <a:lvl2pPr marL="456062" algn="l" defTabSz="912127" rtl="0" eaLnBrk="1" latinLnBrk="0" hangingPunct="1">
        <a:defRPr sz="1800" kern="1200">
          <a:solidFill>
            <a:schemeClr val="tx1"/>
          </a:solidFill>
          <a:latin typeface="+mn-lt"/>
          <a:ea typeface="+mn-ea"/>
          <a:cs typeface="+mn-cs"/>
        </a:defRPr>
      </a:lvl2pPr>
      <a:lvl3pPr marL="912127" algn="l" defTabSz="912127" rtl="0" eaLnBrk="1" latinLnBrk="0" hangingPunct="1">
        <a:defRPr sz="1800" kern="1200">
          <a:solidFill>
            <a:schemeClr val="tx1"/>
          </a:solidFill>
          <a:latin typeface="+mn-lt"/>
          <a:ea typeface="+mn-ea"/>
          <a:cs typeface="+mn-cs"/>
        </a:defRPr>
      </a:lvl3pPr>
      <a:lvl4pPr marL="1368193" algn="l" defTabSz="912127" rtl="0" eaLnBrk="1" latinLnBrk="0" hangingPunct="1">
        <a:defRPr sz="1800" kern="1200">
          <a:solidFill>
            <a:schemeClr val="tx1"/>
          </a:solidFill>
          <a:latin typeface="+mn-lt"/>
          <a:ea typeface="+mn-ea"/>
          <a:cs typeface="+mn-cs"/>
        </a:defRPr>
      </a:lvl4pPr>
      <a:lvl5pPr marL="1824255" algn="l" defTabSz="912127" rtl="0" eaLnBrk="1" latinLnBrk="0" hangingPunct="1">
        <a:defRPr sz="1800" kern="1200">
          <a:solidFill>
            <a:schemeClr val="tx1"/>
          </a:solidFill>
          <a:latin typeface="+mn-lt"/>
          <a:ea typeface="+mn-ea"/>
          <a:cs typeface="+mn-cs"/>
        </a:defRPr>
      </a:lvl5pPr>
      <a:lvl6pPr marL="2280321" algn="l" defTabSz="912127" rtl="0" eaLnBrk="1" latinLnBrk="0" hangingPunct="1">
        <a:defRPr sz="1800" kern="1200">
          <a:solidFill>
            <a:schemeClr val="tx1"/>
          </a:solidFill>
          <a:latin typeface="+mn-lt"/>
          <a:ea typeface="+mn-ea"/>
          <a:cs typeface="+mn-cs"/>
        </a:defRPr>
      </a:lvl6pPr>
      <a:lvl7pPr marL="2736382" algn="l" defTabSz="912127" rtl="0" eaLnBrk="1" latinLnBrk="0" hangingPunct="1">
        <a:defRPr sz="1800" kern="1200">
          <a:solidFill>
            <a:schemeClr val="tx1"/>
          </a:solidFill>
          <a:latin typeface="+mn-lt"/>
          <a:ea typeface="+mn-ea"/>
          <a:cs typeface="+mn-cs"/>
        </a:defRPr>
      </a:lvl7pPr>
      <a:lvl8pPr marL="3192440" algn="l" defTabSz="912127" rtl="0" eaLnBrk="1" latinLnBrk="0" hangingPunct="1">
        <a:defRPr sz="1800" kern="1200">
          <a:solidFill>
            <a:schemeClr val="tx1"/>
          </a:solidFill>
          <a:latin typeface="+mn-lt"/>
          <a:ea typeface="+mn-ea"/>
          <a:cs typeface="+mn-cs"/>
        </a:defRPr>
      </a:lvl8pPr>
      <a:lvl9pPr marL="3648509" algn="l" defTabSz="912127"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Arial" charset="0"/>
                <a:cs typeface="+mn-cs"/>
              </a:defRPr>
            </a:lvl1pPr>
          </a:lstStyle>
          <a:p>
            <a:pPr>
              <a:defRPr/>
            </a:pPr>
            <a:fld id="{CB95148C-20FA-4AA2-ADC1-0DC23DF1E79F}" type="slidenum">
              <a:rPr lang="en-US"/>
              <a:pPr>
                <a:defRPr/>
              </a:pPr>
              <a:t>‹#›</a:t>
            </a:fld>
            <a:endParaRPr lang="en-US"/>
          </a:p>
        </p:txBody>
      </p:sp>
    </p:spTree>
    <p:extLst>
      <p:ext uri="{BB962C8B-B14F-4D97-AF65-F5344CB8AC3E}">
        <p14:creationId xmlns:p14="http://schemas.microsoft.com/office/powerpoint/2010/main" val="1900388884"/>
      </p:ext>
    </p:extLst>
  </p:cSld>
  <p:clrMap bg1="lt1" tx1="dk1" bg2="lt2" tx2="dk2" accent1="accent1" accent2="accent2" accent3="accent3" accent4="accent4" accent5="accent5" accent6="accent6" hlink="hlink" folHlink="folHlink"/>
  <p:sldLayoutIdLst>
    <p:sldLayoutId id="2147485387" r:id="rId1"/>
    <p:sldLayoutId id="2147485388" r:id="rId2"/>
    <p:sldLayoutId id="2147485389" r:id="rId3"/>
    <p:sldLayoutId id="2147485390" r:id="rId4"/>
    <p:sldLayoutId id="2147485391" r:id="rId5"/>
    <p:sldLayoutId id="2147485392" r:id="rId6"/>
    <p:sldLayoutId id="2147485393" r:id="rId7"/>
    <p:sldLayoutId id="2147485394" r:id="rId8"/>
    <p:sldLayoutId id="2147485395" r:id="rId9"/>
    <p:sldLayoutId id="2147485396" r:id="rId10"/>
    <p:sldLayoutId id="2147485397" r:id="rId11"/>
    <p:sldLayoutId id="214748539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8CC40302-601C-43FF-B7CC-AE36F85401DE}" type="datetimeFigureOut">
              <a:rPr lang="en-US"/>
              <a:pPr>
                <a:defRPr/>
              </a:pPr>
              <a:t>5/15/2019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7639119B-A223-4089-AAD2-6752F2CFB6DA}" type="slidenum">
              <a:rPr lang="en-US"/>
              <a:pPr>
                <a:defRPr/>
              </a:pPr>
              <a:t>‹#›</a:t>
            </a:fld>
            <a:endParaRPr lang="en-US"/>
          </a:p>
        </p:txBody>
      </p:sp>
    </p:spTree>
    <p:extLst>
      <p:ext uri="{BB962C8B-B14F-4D97-AF65-F5344CB8AC3E}">
        <p14:creationId xmlns:p14="http://schemas.microsoft.com/office/powerpoint/2010/main" val="1214099338"/>
      </p:ext>
    </p:extLst>
  </p:cSld>
  <p:clrMap bg1="lt1" tx1="dk1" bg2="lt2" tx2="dk2" accent1="accent1" accent2="accent2" accent3="accent3" accent4="accent4" accent5="accent5" accent6="accent6" hlink="hlink" folHlink="folHlink"/>
  <p:sldLayoutIdLst>
    <p:sldLayoutId id="2147485400" r:id="rId1"/>
    <p:sldLayoutId id="2147485401" r:id="rId2"/>
    <p:sldLayoutId id="2147485402" r:id="rId3"/>
    <p:sldLayoutId id="2147485403" r:id="rId4"/>
    <p:sldLayoutId id="2147485404" r:id="rId5"/>
    <p:sldLayoutId id="2147485405" r:id="rId6"/>
    <p:sldLayoutId id="2147485406" r:id="rId7"/>
    <p:sldLayoutId id="2147485407" r:id="rId8"/>
    <p:sldLayoutId id="2147485408" r:id="rId9"/>
    <p:sldLayoutId id="2147485409" r:id="rId10"/>
    <p:sldLayoutId id="214748541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a:defRPr sz="1200">
                <a:solidFill>
                  <a:srgbClr val="898989"/>
                </a:solidFill>
                <a:latin typeface="+mn-lt"/>
                <a:cs typeface="Arial" charset="0"/>
              </a:defRPr>
            </a:lvl1pPr>
          </a:lstStyle>
          <a:p>
            <a:pPr>
              <a:defRPr/>
            </a:pPr>
            <a:fld id="{43DEFB79-1A42-4EA1-811E-28CB208E4AB0}" type="datetimeFigureOut">
              <a:rPr lang="en-US"/>
              <a:pPr>
                <a:defRPr/>
              </a:pPr>
              <a:t>5/15/2019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mn-lt"/>
                <a:cs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mn-lt"/>
                <a:cs typeface="Arial" charset="0"/>
              </a:defRPr>
            </a:lvl1pPr>
          </a:lstStyle>
          <a:p>
            <a:pPr>
              <a:defRPr/>
            </a:pPr>
            <a:fld id="{8B6BED16-FA82-4EEA-986E-DE1A36A68456}" type="slidenum">
              <a:rPr lang="en-US"/>
              <a:pPr>
                <a:defRPr/>
              </a:pPr>
              <a:t>‹#›</a:t>
            </a:fld>
            <a:endParaRPr lang="en-US"/>
          </a:p>
        </p:txBody>
      </p:sp>
    </p:spTree>
    <p:extLst>
      <p:ext uri="{BB962C8B-B14F-4D97-AF65-F5344CB8AC3E}">
        <p14:creationId xmlns:p14="http://schemas.microsoft.com/office/powerpoint/2010/main" val="296438261"/>
      </p:ext>
    </p:extLst>
  </p:cSld>
  <p:clrMap bg1="lt1" tx1="dk1" bg2="lt2" tx2="dk2" accent1="accent1" accent2="accent2" accent3="accent3" accent4="accent4" accent5="accent5" accent6="accent6" hlink="hlink" folHlink="folHlink"/>
  <p:sldLayoutIdLst>
    <p:sldLayoutId id="2147485412" r:id="rId1"/>
    <p:sldLayoutId id="2147485413" r:id="rId2"/>
    <p:sldLayoutId id="2147485414" r:id="rId3"/>
    <p:sldLayoutId id="2147485415" r:id="rId4"/>
    <p:sldLayoutId id="2147485416" r:id="rId5"/>
    <p:sldLayoutId id="2147485417" r:id="rId6"/>
    <p:sldLayoutId id="2147485418" r:id="rId7"/>
    <p:sldLayoutId id="2147485419" r:id="rId8"/>
    <p:sldLayoutId id="2147485420" r:id="rId9"/>
    <p:sldLayoutId id="2147485421" r:id="rId10"/>
    <p:sldLayoutId id="2147485422"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charset="0"/>
        </a:defRPr>
      </a:lvl2pPr>
      <a:lvl3pPr algn="ctr" rtl="0" eaLnBrk="0" fontAlgn="base" hangingPunct="0">
        <a:spcBef>
          <a:spcPct val="0"/>
        </a:spcBef>
        <a:spcAft>
          <a:spcPct val="0"/>
        </a:spcAft>
        <a:defRPr sz="4400">
          <a:solidFill>
            <a:schemeClr val="tx1"/>
          </a:solidFill>
          <a:latin typeface="Calibri" charset="0"/>
        </a:defRPr>
      </a:lvl3pPr>
      <a:lvl4pPr algn="ctr" rtl="0" eaLnBrk="0" fontAlgn="base" hangingPunct="0">
        <a:spcBef>
          <a:spcPct val="0"/>
        </a:spcBef>
        <a:spcAft>
          <a:spcPct val="0"/>
        </a:spcAft>
        <a:defRPr sz="4400">
          <a:solidFill>
            <a:schemeClr val="tx1"/>
          </a:solidFill>
          <a:latin typeface="Calibri" charset="0"/>
        </a:defRPr>
      </a:lvl4pPr>
      <a:lvl5pPr algn="ctr" rtl="0" eaLnBrk="0" fontAlgn="base" hangingPunct="0">
        <a:spcBef>
          <a:spcPct val="0"/>
        </a:spcBef>
        <a:spcAft>
          <a:spcPct val="0"/>
        </a:spcAft>
        <a:defRPr sz="4400">
          <a:solidFill>
            <a:schemeClr val="tx1"/>
          </a:solidFill>
          <a:latin typeface="Calibri" charset="0"/>
        </a:defRPr>
      </a:lvl5pPr>
      <a:lvl6pPr marL="457200" algn="ctr" rtl="0" fontAlgn="base">
        <a:spcBef>
          <a:spcPct val="0"/>
        </a:spcBef>
        <a:spcAft>
          <a:spcPct val="0"/>
        </a:spcAft>
        <a:defRPr sz="4400">
          <a:solidFill>
            <a:schemeClr val="tx1"/>
          </a:solidFill>
          <a:latin typeface="Calibri" charset="0"/>
        </a:defRPr>
      </a:lvl6pPr>
      <a:lvl7pPr marL="914400" algn="ctr" rtl="0" fontAlgn="base">
        <a:spcBef>
          <a:spcPct val="0"/>
        </a:spcBef>
        <a:spcAft>
          <a:spcPct val="0"/>
        </a:spcAft>
        <a:defRPr sz="4400">
          <a:solidFill>
            <a:schemeClr val="tx1"/>
          </a:solidFill>
          <a:latin typeface="Calibri" charset="0"/>
        </a:defRPr>
      </a:lvl7pPr>
      <a:lvl8pPr marL="1371600" algn="ctr" rtl="0" fontAlgn="base">
        <a:spcBef>
          <a:spcPct val="0"/>
        </a:spcBef>
        <a:spcAft>
          <a:spcPct val="0"/>
        </a:spcAft>
        <a:defRPr sz="4400">
          <a:solidFill>
            <a:schemeClr val="tx1"/>
          </a:solidFill>
          <a:latin typeface="Calibri" charset="0"/>
        </a:defRPr>
      </a:lvl8pPr>
      <a:lvl9pPr marL="1828800" algn="ctr" rtl="0" fontAlgn="base">
        <a:spcBef>
          <a:spcPct val="0"/>
        </a:spcBef>
        <a:spcAft>
          <a:spcPct val="0"/>
        </a:spcAft>
        <a:defRPr sz="4400">
          <a:solidFill>
            <a:schemeClr val="tx1"/>
          </a:solidFill>
          <a:latin typeface="Calibri" charset="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7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D8BD707-D9CF-40AE-B4C6-C98DA3205C09}" type="datetimeFigureOut">
              <a:rPr lang="en-US" smtClean="0">
                <a:solidFill>
                  <a:prstClr val="black">
                    <a:tint val="75000"/>
                  </a:prstClr>
                </a:solidFill>
                <a:latin typeface="Calibri"/>
              </a:rPr>
              <a:pPr fontAlgn="auto">
                <a:spcBef>
                  <a:spcPts val="0"/>
                </a:spcBef>
                <a:spcAft>
                  <a:spcPts val="0"/>
                </a:spcAft>
              </a:pPr>
              <a:t>5/15/2019</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7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7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62771349"/>
      </p:ext>
    </p:extLst>
  </p:cSld>
  <p:clrMap bg1="lt1" tx1="dk1" bg2="lt2" tx2="dk2" accent1="accent1" accent2="accent2" accent3="accent3" accent4="accent4" accent5="accent5" accent6="accent6" hlink="hlink" folHlink="folHlink"/>
  <p:sldLayoutIdLst>
    <p:sldLayoutId id="2147485424" r:id="rId1"/>
    <p:sldLayoutId id="2147485425" r:id="rId2"/>
    <p:sldLayoutId id="2147485426" r:id="rId3"/>
    <p:sldLayoutId id="2147485427" r:id="rId4"/>
    <p:sldLayoutId id="2147485428" r:id="rId5"/>
    <p:sldLayoutId id="2147485429" r:id="rId6"/>
    <p:sldLayoutId id="2147485430" r:id="rId7"/>
    <p:sldLayoutId id="2147485431" r:id="rId8"/>
    <p:sldLayoutId id="2147485432" r:id="rId9"/>
    <p:sldLayoutId id="2147485433" r:id="rId10"/>
    <p:sldLayoutId id="214748543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4179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solidFill>
                  <a:srgbClr val="FFFFFF"/>
                </a:solidFill>
                <a:latin typeface="Arial" pitchFamily="34" charset="0"/>
              </a:defRPr>
            </a:lvl1pPr>
          </a:lstStyle>
          <a:p>
            <a:pPr>
              <a:defRPr/>
            </a:pPr>
            <a:endParaRPr lang="en-US">
              <a:cs typeface="+mn-cs"/>
            </a:endParaRPr>
          </a:p>
        </p:txBody>
      </p:sp>
      <p:sp>
        <p:nvSpPr>
          <p:cNvPr id="144179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Arial" pitchFamily="34" charset="0"/>
              </a:defRPr>
            </a:lvl1pPr>
          </a:lstStyle>
          <a:p>
            <a:pPr>
              <a:defRPr/>
            </a:pPr>
            <a:fld id="{2CCEC4D7-7C6D-4751-82C2-0C58080ED788}" type="slidenum">
              <a:rPr lang="en-US">
                <a:cs typeface="+mn-cs"/>
              </a:rPr>
              <a:pPr>
                <a:defRPr/>
              </a:pPr>
              <a:t>‹#›</a:t>
            </a:fld>
            <a:endParaRPr lang="en-US">
              <a:cs typeface="+mn-cs"/>
            </a:endParaRPr>
          </a:p>
        </p:txBody>
      </p:sp>
      <p:grpSp>
        <p:nvGrpSpPr>
          <p:cNvPr id="4100" name="Group 4"/>
          <p:cNvGrpSpPr>
            <a:grpSpLocks/>
          </p:cNvGrpSpPr>
          <p:nvPr/>
        </p:nvGrpSpPr>
        <p:grpSpPr bwMode="auto">
          <a:xfrm>
            <a:off x="14" y="28"/>
            <a:ext cx="9140825" cy="6850063"/>
            <a:chOff x="0" y="0"/>
            <a:chExt cx="5758" cy="4315"/>
          </a:xfrm>
        </p:grpSpPr>
        <p:grpSp>
          <p:nvGrpSpPr>
            <p:cNvPr id="4104" name="Group 5"/>
            <p:cNvGrpSpPr>
              <a:grpSpLocks/>
            </p:cNvGrpSpPr>
            <p:nvPr userDrawn="1"/>
          </p:nvGrpSpPr>
          <p:grpSpPr bwMode="auto">
            <a:xfrm>
              <a:off x="1728" y="2230"/>
              <a:ext cx="4027" cy="2085"/>
              <a:chOff x="1728" y="2230"/>
              <a:chExt cx="4027" cy="2085"/>
            </a:xfrm>
          </p:grpSpPr>
          <p:sp>
            <p:nvSpPr>
              <p:cNvPr id="144179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Arial" pitchFamily="34" charset="0"/>
                  <a:cs typeface="+mn-cs"/>
                </a:endParaRPr>
              </a:p>
            </p:txBody>
          </p:sp>
          <p:sp>
            <p:nvSpPr>
              <p:cNvPr id="144179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Arial" pitchFamily="34" charset="0"/>
                  <a:cs typeface="+mn-cs"/>
                </a:endParaRPr>
              </a:p>
            </p:txBody>
          </p:sp>
          <p:sp>
            <p:nvSpPr>
              <p:cNvPr id="144180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Arial" pitchFamily="34" charset="0"/>
                  <a:cs typeface="+mn-cs"/>
                </a:endParaRPr>
              </a:p>
            </p:txBody>
          </p:sp>
          <p:sp>
            <p:nvSpPr>
              <p:cNvPr id="411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latin typeface="Arial" pitchFamily="34" charset="0"/>
                  <a:cs typeface="+mn-cs"/>
                </a:endParaRPr>
              </a:p>
            </p:txBody>
          </p:sp>
          <p:sp>
            <p:nvSpPr>
              <p:cNvPr id="144180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34" charset="0"/>
                  <a:cs typeface="+mn-cs"/>
                </a:endParaRPr>
              </a:p>
            </p:txBody>
          </p:sp>
        </p:grpSp>
        <p:sp>
          <p:nvSpPr>
            <p:cNvPr id="144180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34" charset="0"/>
                <a:cs typeface="+mn-cs"/>
              </a:endParaRPr>
            </a:p>
          </p:txBody>
        </p:sp>
        <p:sp>
          <p:nvSpPr>
            <p:cNvPr id="4106" name="Freeform 12"/>
            <p:cNvSpPr>
              <a:spLocks/>
            </p:cNvSpPr>
            <p:nvPr/>
          </p:nvSpPr>
          <p:spPr bwMode="hidden">
            <a:xfrm>
              <a:off x="0" y="0"/>
              <a:ext cx="5758" cy="1776"/>
            </a:xfrm>
            <a:custGeom>
              <a:avLst/>
              <a:gdLst>
                <a:gd name="T0" fmla="*/ 0 w 5740"/>
                <a:gd name="T1" fmla="*/ 0 h 1906"/>
                <a:gd name="T2" fmla="*/ 0 w 5740"/>
                <a:gd name="T3" fmla="*/ 51 h 1906"/>
                <a:gd name="T4" fmla="*/ 6734 w 5740"/>
                <a:gd name="T5" fmla="*/ 51 h 1906"/>
                <a:gd name="T6" fmla="*/ 673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latin typeface="Arial" pitchFamily="34" charset="0"/>
                <a:cs typeface="+mn-cs"/>
              </a:endParaRPr>
            </a:p>
          </p:txBody>
        </p:sp>
      </p:grpSp>
      <p:sp>
        <p:nvSpPr>
          <p:cNvPr id="144180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4180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latin typeface="Arial" pitchFamily="34" charset="0"/>
              </a:defRPr>
            </a:lvl1pPr>
          </a:lstStyle>
          <a:p>
            <a:pPr>
              <a:defRPr/>
            </a:pPr>
            <a:endParaRPr lang="en-US">
              <a:cs typeface="+mn-cs"/>
            </a:endParaRPr>
          </a:p>
        </p:txBody>
      </p:sp>
      <p:sp>
        <p:nvSpPr>
          <p:cNvPr id="1441807" name="Rectangle 15"/>
          <p:cNvSpPr>
            <a:spLocks noGrp="1" noChangeArrowheads="1"/>
          </p:cNvSpPr>
          <p:nvPr>
            <p:ph type="body" idx="1"/>
          </p:nvPr>
        </p:nvSpPr>
        <p:spPr bwMode="auto">
          <a:xfrm>
            <a:off x="457200" y="1600206"/>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420860383"/>
      </p:ext>
    </p:extLst>
  </p:cSld>
  <p:clrMap bg1="dk2" tx1="lt1" bg2="dk1" tx2="lt2" accent1="accent1" accent2="accent2" accent3="accent3" accent4="accent4" accent5="accent5" accent6="accent6" hlink="hlink" folHlink="folHlink"/>
  <p:sldLayoutIdLst>
    <p:sldLayoutId id="2147484526" r:id="rId1"/>
    <p:sldLayoutId id="2147484527" r:id="rId2"/>
    <p:sldLayoutId id="2147484528" r:id="rId3"/>
    <p:sldLayoutId id="2147484529" r:id="rId4"/>
    <p:sldLayoutId id="2147484530" r:id="rId5"/>
    <p:sldLayoutId id="2147484531" r:id="rId6"/>
    <p:sldLayoutId id="2147484532" r:id="rId7"/>
    <p:sldLayoutId id="2147484533" r:id="rId8"/>
    <p:sldLayoutId id="2147484534" r:id="rId9"/>
    <p:sldLayoutId id="2147484535" r:id="rId10"/>
    <p:sldLayoutId id="2147484536" r:id="rId11"/>
    <p:sldLayoutId id="2147484537" r:id="rId12"/>
    <p:sldLayoutId id="2147484538" r:id="rId13"/>
    <p:sldLayoutId id="2147484539" r:id="rId14"/>
    <p:sldLayoutId id="2147484540" r:id="rId15"/>
  </p:sldLayoutIdLst>
  <p:transition>
    <p:strips dir="rd"/>
  </p:transition>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4179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00" tIns="45702" rIns="91400" bIns="45702" numCol="1" anchor="b" anchorCtr="0" compatLnSpc="1">
            <a:prstTxWarp prst="textNoShape">
              <a:avLst/>
            </a:prstTxWarp>
          </a:bodyPr>
          <a:lstStyle>
            <a:lvl1pPr>
              <a:defRPr sz="1200">
                <a:solidFill>
                  <a:srgbClr val="FFFFFF"/>
                </a:solidFill>
                <a:latin typeface="Arial" charset="0"/>
                <a:cs typeface="+mn-cs"/>
              </a:defRPr>
            </a:lvl1pPr>
          </a:lstStyle>
          <a:p>
            <a:pPr>
              <a:defRPr/>
            </a:pPr>
            <a:endParaRPr lang="en-US"/>
          </a:p>
        </p:txBody>
      </p:sp>
      <p:sp>
        <p:nvSpPr>
          <p:cNvPr id="144179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00" tIns="45702" rIns="91400" bIns="45702" numCol="1" anchor="b" anchorCtr="0" compatLnSpc="1">
            <a:prstTxWarp prst="textNoShape">
              <a:avLst/>
            </a:prstTxWarp>
          </a:bodyPr>
          <a:lstStyle>
            <a:lvl1pPr algn="r">
              <a:defRPr sz="1200">
                <a:solidFill>
                  <a:srgbClr val="FFFFFF"/>
                </a:solidFill>
                <a:latin typeface="Arial" charset="0"/>
                <a:cs typeface="+mn-cs"/>
              </a:defRPr>
            </a:lvl1pPr>
          </a:lstStyle>
          <a:p>
            <a:pPr>
              <a:defRPr/>
            </a:pPr>
            <a:fld id="{F9155352-9C39-429C-88F2-36CB2BF32820}" type="slidenum">
              <a:rPr lang="en-US"/>
              <a:pPr>
                <a:defRPr/>
              </a:pPr>
              <a:t>‹#›</a:t>
            </a:fld>
            <a:endParaRPr lang="en-US" dirty="0"/>
          </a:p>
        </p:txBody>
      </p:sp>
      <p:grpSp>
        <p:nvGrpSpPr>
          <p:cNvPr id="5124" name="Group 4"/>
          <p:cNvGrpSpPr>
            <a:grpSpLocks/>
          </p:cNvGrpSpPr>
          <p:nvPr/>
        </p:nvGrpSpPr>
        <p:grpSpPr bwMode="auto">
          <a:xfrm>
            <a:off x="14" y="28"/>
            <a:ext cx="9140825" cy="6850063"/>
            <a:chOff x="0" y="0"/>
            <a:chExt cx="5758" cy="4315"/>
          </a:xfrm>
        </p:grpSpPr>
        <p:grpSp>
          <p:nvGrpSpPr>
            <p:cNvPr id="5128" name="Group 5"/>
            <p:cNvGrpSpPr>
              <a:grpSpLocks/>
            </p:cNvGrpSpPr>
            <p:nvPr userDrawn="1"/>
          </p:nvGrpSpPr>
          <p:grpSpPr bwMode="auto">
            <a:xfrm>
              <a:off x="1728" y="2230"/>
              <a:ext cx="4027" cy="2085"/>
              <a:chOff x="1728" y="2230"/>
              <a:chExt cx="4027" cy="2085"/>
            </a:xfrm>
          </p:grpSpPr>
          <p:sp>
            <p:nvSpPr>
              <p:cNvPr id="144179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dirty="0">
                  <a:solidFill>
                    <a:srgbClr val="FFFFFF"/>
                  </a:solidFill>
                  <a:cs typeface="+mn-cs"/>
                </a:endParaRPr>
              </a:p>
            </p:txBody>
          </p:sp>
          <p:sp>
            <p:nvSpPr>
              <p:cNvPr id="144179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dirty="0">
                  <a:solidFill>
                    <a:srgbClr val="FFFFFF"/>
                  </a:solidFill>
                  <a:cs typeface="+mn-cs"/>
                </a:endParaRPr>
              </a:p>
            </p:txBody>
          </p:sp>
          <p:sp>
            <p:nvSpPr>
              <p:cNvPr id="144180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dirty="0">
                  <a:solidFill>
                    <a:srgbClr val="FFFFFF"/>
                  </a:solidFill>
                  <a:cs typeface="+mn-cs"/>
                </a:endParaRPr>
              </a:p>
            </p:txBody>
          </p:sp>
          <p:sp>
            <p:nvSpPr>
              <p:cNvPr id="5134"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latin typeface="Arial" pitchFamily="34" charset="0"/>
                  <a:cs typeface="+mn-cs"/>
                </a:endParaRPr>
              </a:p>
            </p:txBody>
          </p:sp>
          <p:sp>
            <p:nvSpPr>
              <p:cNvPr id="144180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dirty="0">
                  <a:solidFill>
                    <a:srgbClr val="FFFFFF"/>
                  </a:solidFill>
                  <a:cs typeface="+mn-cs"/>
                </a:endParaRPr>
              </a:p>
            </p:txBody>
          </p:sp>
        </p:grpSp>
        <p:sp>
          <p:nvSpPr>
            <p:cNvPr id="144180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dirty="0">
                <a:solidFill>
                  <a:srgbClr val="FFFFFF"/>
                </a:solidFill>
                <a:cs typeface="+mn-cs"/>
              </a:endParaRPr>
            </a:p>
          </p:txBody>
        </p:sp>
        <p:sp>
          <p:nvSpPr>
            <p:cNvPr id="5130" name="Freeform 12"/>
            <p:cNvSpPr>
              <a:spLocks/>
            </p:cNvSpPr>
            <p:nvPr/>
          </p:nvSpPr>
          <p:spPr bwMode="hidden">
            <a:xfrm>
              <a:off x="0" y="0"/>
              <a:ext cx="5758" cy="1776"/>
            </a:xfrm>
            <a:custGeom>
              <a:avLst/>
              <a:gdLst>
                <a:gd name="T0" fmla="*/ 0 w 5740"/>
                <a:gd name="T1" fmla="*/ 0 h 1906"/>
                <a:gd name="T2" fmla="*/ 0 w 5740"/>
                <a:gd name="T3" fmla="*/ 51 h 1906"/>
                <a:gd name="T4" fmla="*/ 6734 w 5740"/>
                <a:gd name="T5" fmla="*/ 51 h 1906"/>
                <a:gd name="T6" fmla="*/ 673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latin typeface="Arial" pitchFamily="34" charset="0"/>
                <a:cs typeface="+mn-cs"/>
              </a:endParaRPr>
            </a:p>
          </p:txBody>
        </p:sp>
      </p:grpSp>
      <p:sp>
        <p:nvSpPr>
          <p:cNvPr id="144180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00" tIns="45702" rIns="91400" bIns="45702" numCol="1" anchor="ctr" anchorCtr="0" compatLnSpc="1">
            <a:prstTxWarp prst="textNoShape">
              <a:avLst/>
            </a:prstTxWarp>
          </a:bodyPr>
          <a:lstStyle/>
          <a:p>
            <a:pPr lvl="0"/>
            <a:r>
              <a:rPr lang="en-US" smtClean="0"/>
              <a:t>Click to edit Master title style</a:t>
            </a:r>
          </a:p>
        </p:txBody>
      </p:sp>
      <p:sp>
        <p:nvSpPr>
          <p:cNvPr id="144180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00" tIns="45702" rIns="91400" bIns="45702" numCol="1" anchor="b" anchorCtr="0" compatLnSpc="1">
            <a:prstTxWarp prst="textNoShape">
              <a:avLst/>
            </a:prstTxWarp>
          </a:bodyPr>
          <a:lstStyle>
            <a:lvl1pPr algn="ctr">
              <a:defRPr sz="1200">
                <a:solidFill>
                  <a:srgbClr val="FFFFFF"/>
                </a:solidFill>
                <a:latin typeface="Arial" charset="0"/>
                <a:cs typeface="+mn-cs"/>
              </a:defRPr>
            </a:lvl1pPr>
          </a:lstStyle>
          <a:p>
            <a:pPr>
              <a:defRPr/>
            </a:pPr>
            <a:endParaRPr lang="en-US"/>
          </a:p>
        </p:txBody>
      </p:sp>
      <p:sp>
        <p:nvSpPr>
          <p:cNvPr id="1441807" name="Rectangle 15"/>
          <p:cNvSpPr>
            <a:spLocks noGrp="1" noChangeArrowheads="1"/>
          </p:cNvSpPr>
          <p:nvPr>
            <p:ph type="body" idx="1"/>
          </p:nvPr>
        </p:nvSpPr>
        <p:spPr bwMode="auto">
          <a:xfrm>
            <a:off x="457200" y="1600206"/>
            <a:ext cx="8229600" cy="4525963"/>
          </a:xfrm>
          <a:prstGeom prst="rect">
            <a:avLst/>
          </a:prstGeom>
          <a:noFill/>
          <a:ln w="9525">
            <a:noFill/>
            <a:miter lim="800000"/>
            <a:headEnd/>
            <a:tailEnd/>
          </a:ln>
          <a:effectLst/>
        </p:spPr>
        <p:txBody>
          <a:bodyPr vert="horz" wrap="square" lIns="91400" tIns="45702" rIns="91400" bIns="4570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770920192"/>
      </p:ext>
    </p:extLst>
  </p:cSld>
  <p:clrMap bg1="dk2" tx1="lt1" bg2="dk1" tx2="lt2" accent1="accent1" accent2="accent2" accent3="accent3" accent4="accent4" accent5="accent5" accent6="accent6" hlink="hlink" folHlink="folHlink"/>
  <p:sldLayoutIdLst>
    <p:sldLayoutId id="2147484542" r:id="rId1"/>
    <p:sldLayoutId id="2147484543" r:id="rId2"/>
    <p:sldLayoutId id="2147484544" r:id="rId3"/>
    <p:sldLayoutId id="2147484545" r:id="rId4"/>
    <p:sldLayoutId id="2147484546" r:id="rId5"/>
    <p:sldLayoutId id="2147484547" r:id="rId6"/>
    <p:sldLayoutId id="2147484548" r:id="rId7"/>
    <p:sldLayoutId id="2147484549" r:id="rId8"/>
    <p:sldLayoutId id="2147484550" r:id="rId9"/>
    <p:sldLayoutId id="2147484551" r:id="rId10"/>
    <p:sldLayoutId id="2147484552" r:id="rId11"/>
    <p:sldLayoutId id="2147484553" r:id="rId12"/>
    <p:sldLayoutId id="2147484554" r:id="rId13"/>
  </p:sldLayoutIdLst>
  <p:transition>
    <p:strips dir="rd"/>
  </p:transition>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011"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021"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032"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041"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39725" indent="-339725"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39775" indent="-282575"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39825" indent="-225425"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597025" indent="-225425"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4225" indent="-225425"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3558" indent="-228506"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0568" indent="-228506"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7579" indent="-228506"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4589" indent="-228506"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021" rtl="0" eaLnBrk="1" latinLnBrk="0" hangingPunct="1">
        <a:defRPr sz="1800" kern="1200">
          <a:solidFill>
            <a:schemeClr val="tx1"/>
          </a:solidFill>
          <a:latin typeface="+mn-lt"/>
          <a:ea typeface="+mn-ea"/>
          <a:cs typeface="+mn-cs"/>
        </a:defRPr>
      </a:lvl1pPr>
      <a:lvl2pPr marL="457011" algn="l" defTabSz="914021" rtl="0" eaLnBrk="1" latinLnBrk="0" hangingPunct="1">
        <a:defRPr sz="1800" kern="1200">
          <a:solidFill>
            <a:schemeClr val="tx1"/>
          </a:solidFill>
          <a:latin typeface="+mn-lt"/>
          <a:ea typeface="+mn-ea"/>
          <a:cs typeface="+mn-cs"/>
        </a:defRPr>
      </a:lvl2pPr>
      <a:lvl3pPr marL="914021" algn="l" defTabSz="914021" rtl="0" eaLnBrk="1" latinLnBrk="0" hangingPunct="1">
        <a:defRPr sz="1800" kern="1200">
          <a:solidFill>
            <a:schemeClr val="tx1"/>
          </a:solidFill>
          <a:latin typeface="+mn-lt"/>
          <a:ea typeface="+mn-ea"/>
          <a:cs typeface="+mn-cs"/>
        </a:defRPr>
      </a:lvl3pPr>
      <a:lvl4pPr marL="1371032" algn="l" defTabSz="914021" rtl="0" eaLnBrk="1" latinLnBrk="0" hangingPunct="1">
        <a:defRPr sz="1800" kern="1200">
          <a:solidFill>
            <a:schemeClr val="tx1"/>
          </a:solidFill>
          <a:latin typeface="+mn-lt"/>
          <a:ea typeface="+mn-ea"/>
          <a:cs typeface="+mn-cs"/>
        </a:defRPr>
      </a:lvl4pPr>
      <a:lvl5pPr marL="1828041" algn="l" defTabSz="914021" rtl="0" eaLnBrk="1" latinLnBrk="0" hangingPunct="1">
        <a:defRPr sz="1800" kern="1200">
          <a:solidFill>
            <a:schemeClr val="tx1"/>
          </a:solidFill>
          <a:latin typeface="+mn-lt"/>
          <a:ea typeface="+mn-ea"/>
          <a:cs typeface="+mn-cs"/>
        </a:defRPr>
      </a:lvl5pPr>
      <a:lvl6pPr marL="2285052" algn="l" defTabSz="914021" rtl="0" eaLnBrk="1" latinLnBrk="0" hangingPunct="1">
        <a:defRPr sz="1800" kern="1200">
          <a:solidFill>
            <a:schemeClr val="tx1"/>
          </a:solidFill>
          <a:latin typeface="+mn-lt"/>
          <a:ea typeface="+mn-ea"/>
          <a:cs typeface="+mn-cs"/>
        </a:defRPr>
      </a:lvl6pPr>
      <a:lvl7pPr marL="2742062" algn="l" defTabSz="914021" rtl="0" eaLnBrk="1" latinLnBrk="0" hangingPunct="1">
        <a:defRPr sz="1800" kern="1200">
          <a:solidFill>
            <a:schemeClr val="tx1"/>
          </a:solidFill>
          <a:latin typeface="+mn-lt"/>
          <a:ea typeface="+mn-ea"/>
          <a:cs typeface="+mn-cs"/>
        </a:defRPr>
      </a:lvl7pPr>
      <a:lvl8pPr marL="3199072" algn="l" defTabSz="914021" rtl="0" eaLnBrk="1" latinLnBrk="0" hangingPunct="1">
        <a:defRPr sz="1800" kern="1200">
          <a:solidFill>
            <a:schemeClr val="tx1"/>
          </a:solidFill>
          <a:latin typeface="+mn-lt"/>
          <a:ea typeface="+mn-ea"/>
          <a:cs typeface="+mn-cs"/>
        </a:defRPr>
      </a:lvl8pPr>
      <a:lvl9pPr marL="3656083" algn="l" defTabSz="914021"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4179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00" tIns="45702" rIns="91400" bIns="45702" numCol="1" anchor="b" anchorCtr="0" compatLnSpc="1">
            <a:prstTxWarp prst="textNoShape">
              <a:avLst/>
            </a:prstTxWarp>
          </a:bodyPr>
          <a:lstStyle>
            <a:lvl1pPr>
              <a:defRPr sz="1200">
                <a:solidFill>
                  <a:srgbClr val="FFFFFF"/>
                </a:solidFill>
                <a:latin typeface="Arial" charset="0"/>
                <a:cs typeface="+mn-cs"/>
              </a:defRPr>
            </a:lvl1pPr>
          </a:lstStyle>
          <a:p>
            <a:pPr>
              <a:defRPr/>
            </a:pPr>
            <a:endParaRPr lang="en-US"/>
          </a:p>
        </p:txBody>
      </p:sp>
      <p:sp>
        <p:nvSpPr>
          <p:cNvPr id="144179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00" tIns="45702" rIns="91400" bIns="45702" numCol="1" anchor="b" anchorCtr="0" compatLnSpc="1">
            <a:prstTxWarp prst="textNoShape">
              <a:avLst/>
            </a:prstTxWarp>
          </a:bodyPr>
          <a:lstStyle>
            <a:lvl1pPr algn="r">
              <a:defRPr sz="1200">
                <a:solidFill>
                  <a:srgbClr val="FFFFFF"/>
                </a:solidFill>
                <a:latin typeface="Arial" charset="0"/>
                <a:cs typeface="+mn-cs"/>
              </a:defRPr>
            </a:lvl1pPr>
          </a:lstStyle>
          <a:p>
            <a:pPr>
              <a:defRPr/>
            </a:pPr>
            <a:fld id="{74045EE7-AC63-435E-9132-2AB5D2DB5259}" type="slidenum">
              <a:rPr lang="en-US"/>
              <a:pPr>
                <a:defRPr/>
              </a:pPr>
              <a:t>‹#›</a:t>
            </a:fld>
            <a:endParaRPr lang="en-US" dirty="0"/>
          </a:p>
        </p:txBody>
      </p:sp>
      <p:grpSp>
        <p:nvGrpSpPr>
          <p:cNvPr id="7172" name="Group 4"/>
          <p:cNvGrpSpPr>
            <a:grpSpLocks/>
          </p:cNvGrpSpPr>
          <p:nvPr/>
        </p:nvGrpSpPr>
        <p:grpSpPr bwMode="auto">
          <a:xfrm>
            <a:off x="14" y="28"/>
            <a:ext cx="9140825" cy="6850063"/>
            <a:chOff x="0" y="0"/>
            <a:chExt cx="5758" cy="4315"/>
          </a:xfrm>
        </p:grpSpPr>
        <p:grpSp>
          <p:nvGrpSpPr>
            <p:cNvPr id="7176" name="Group 5"/>
            <p:cNvGrpSpPr>
              <a:grpSpLocks/>
            </p:cNvGrpSpPr>
            <p:nvPr userDrawn="1"/>
          </p:nvGrpSpPr>
          <p:grpSpPr bwMode="auto">
            <a:xfrm>
              <a:off x="1728" y="2230"/>
              <a:ext cx="4027" cy="2085"/>
              <a:chOff x="1728" y="2230"/>
              <a:chExt cx="4027" cy="2085"/>
            </a:xfrm>
          </p:grpSpPr>
          <p:sp>
            <p:nvSpPr>
              <p:cNvPr id="144179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dirty="0">
                  <a:solidFill>
                    <a:srgbClr val="FFFFFF"/>
                  </a:solidFill>
                  <a:cs typeface="+mn-cs"/>
                </a:endParaRPr>
              </a:p>
            </p:txBody>
          </p:sp>
          <p:sp>
            <p:nvSpPr>
              <p:cNvPr id="144179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dirty="0">
                  <a:solidFill>
                    <a:srgbClr val="FFFFFF"/>
                  </a:solidFill>
                  <a:cs typeface="+mn-cs"/>
                </a:endParaRPr>
              </a:p>
            </p:txBody>
          </p:sp>
          <p:sp>
            <p:nvSpPr>
              <p:cNvPr id="144180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dirty="0">
                  <a:solidFill>
                    <a:srgbClr val="FFFFFF"/>
                  </a:solidFill>
                  <a:cs typeface="+mn-cs"/>
                </a:endParaRPr>
              </a:p>
            </p:txBody>
          </p:sp>
          <p:sp>
            <p:nvSpPr>
              <p:cNvPr id="7182"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latin typeface="Arial" pitchFamily="34" charset="0"/>
                  <a:cs typeface="+mn-cs"/>
                </a:endParaRPr>
              </a:p>
            </p:txBody>
          </p:sp>
          <p:sp>
            <p:nvSpPr>
              <p:cNvPr id="144180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dirty="0">
                  <a:solidFill>
                    <a:srgbClr val="FFFFFF"/>
                  </a:solidFill>
                  <a:cs typeface="+mn-cs"/>
                </a:endParaRPr>
              </a:p>
            </p:txBody>
          </p:sp>
        </p:grpSp>
        <p:sp>
          <p:nvSpPr>
            <p:cNvPr id="144180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dirty="0">
                <a:solidFill>
                  <a:srgbClr val="FFFFFF"/>
                </a:solidFill>
                <a:cs typeface="+mn-cs"/>
              </a:endParaRPr>
            </a:p>
          </p:txBody>
        </p:sp>
        <p:sp>
          <p:nvSpPr>
            <p:cNvPr id="7178" name="Freeform 12"/>
            <p:cNvSpPr>
              <a:spLocks/>
            </p:cNvSpPr>
            <p:nvPr/>
          </p:nvSpPr>
          <p:spPr bwMode="hidden">
            <a:xfrm>
              <a:off x="0" y="0"/>
              <a:ext cx="5758" cy="1776"/>
            </a:xfrm>
            <a:custGeom>
              <a:avLst/>
              <a:gdLst>
                <a:gd name="T0" fmla="*/ 0 w 5740"/>
                <a:gd name="T1" fmla="*/ 0 h 1906"/>
                <a:gd name="T2" fmla="*/ 0 w 5740"/>
                <a:gd name="T3" fmla="*/ 535 h 1906"/>
                <a:gd name="T4" fmla="*/ 6073 w 5740"/>
                <a:gd name="T5" fmla="*/ 535 h 1906"/>
                <a:gd name="T6" fmla="*/ 6073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latin typeface="Arial" pitchFamily="34" charset="0"/>
                <a:cs typeface="+mn-cs"/>
              </a:endParaRPr>
            </a:p>
          </p:txBody>
        </p:sp>
      </p:grpSp>
      <p:sp>
        <p:nvSpPr>
          <p:cNvPr id="144180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00" tIns="45702" rIns="91400" bIns="45702" numCol="1" anchor="ctr" anchorCtr="0" compatLnSpc="1">
            <a:prstTxWarp prst="textNoShape">
              <a:avLst/>
            </a:prstTxWarp>
          </a:bodyPr>
          <a:lstStyle/>
          <a:p>
            <a:pPr lvl="0"/>
            <a:r>
              <a:rPr lang="en-US" smtClean="0"/>
              <a:t>Click to edit Master title style</a:t>
            </a:r>
          </a:p>
        </p:txBody>
      </p:sp>
      <p:sp>
        <p:nvSpPr>
          <p:cNvPr id="144180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00" tIns="45702" rIns="91400" bIns="45702" numCol="1" anchor="b" anchorCtr="0" compatLnSpc="1">
            <a:prstTxWarp prst="textNoShape">
              <a:avLst/>
            </a:prstTxWarp>
          </a:bodyPr>
          <a:lstStyle>
            <a:lvl1pPr algn="ctr">
              <a:defRPr sz="1200">
                <a:solidFill>
                  <a:srgbClr val="FFFFFF"/>
                </a:solidFill>
                <a:latin typeface="Arial" charset="0"/>
                <a:cs typeface="+mn-cs"/>
              </a:defRPr>
            </a:lvl1pPr>
          </a:lstStyle>
          <a:p>
            <a:pPr>
              <a:defRPr/>
            </a:pPr>
            <a:endParaRPr lang="en-US"/>
          </a:p>
        </p:txBody>
      </p:sp>
      <p:sp>
        <p:nvSpPr>
          <p:cNvPr id="1441807" name="Rectangle 15"/>
          <p:cNvSpPr>
            <a:spLocks noGrp="1" noChangeArrowheads="1"/>
          </p:cNvSpPr>
          <p:nvPr>
            <p:ph type="body" idx="1"/>
          </p:nvPr>
        </p:nvSpPr>
        <p:spPr bwMode="auto">
          <a:xfrm>
            <a:off x="457200" y="1600206"/>
            <a:ext cx="8229600" cy="4525963"/>
          </a:xfrm>
          <a:prstGeom prst="rect">
            <a:avLst/>
          </a:prstGeom>
          <a:noFill/>
          <a:ln w="9525">
            <a:noFill/>
            <a:miter lim="800000"/>
            <a:headEnd/>
            <a:tailEnd/>
          </a:ln>
          <a:effectLst/>
        </p:spPr>
        <p:txBody>
          <a:bodyPr vert="horz" wrap="square" lIns="91400" tIns="45702" rIns="91400" bIns="4570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494272499"/>
      </p:ext>
    </p:extLst>
  </p:cSld>
  <p:clrMap bg1="dk2" tx1="lt1" bg2="dk1" tx2="lt2" accent1="accent1" accent2="accent2" accent3="accent3" accent4="accent4" accent5="accent5" accent6="accent6" hlink="hlink" folHlink="folHlink"/>
  <p:sldLayoutIdLst>
    <p:sldLayoutId id="2147484556" r:id="rId1"/>
    <p:sldLayoutId id="2147484557" r:id="rId2"/>
    <p:sldLayoutId id="2147484558" r:id="rId3"/>
    <p:sldLayoutId id="2147484559" r:id="rId4"/>
    <p:sldLayoutId id="2147484560" r:id="rId5"/>
    <p:sldLayoutId id="2147484561" r:id="rId6"/>
    <p:sldLayoutId id="2147484562" r:id="rId7"/>
    <p:sldLayoutId id="2147484563" r:id="rId8"/>
    <p:sldLayoutId id="2147484564" r:id="rId9"/>
    <p:sldLayoutId id="2147484565" r:id="rId10"/>
    <p:sldLayoutId id="2147484566" r:id="rId11"/>
    <p:sldLayoutId id="2147484567" r:id="rId12"/>
    <p:sldLayoutId id="2147484568" r:id="rId13"/>
  </p:sldLayoutIdLst>
  <p:transition>
    <p:strips dir="rd"/>
  </p:transition>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011"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021"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032"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041"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39725" indent="-339725"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39775" indent="-282575"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39825" indent="-225425"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597025" indent="-225425"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4225" indent="-225425"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3558" indent="-228506"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0568" indent="-228506"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7579" indent="-228506"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4589" indent="-228506"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021" rtl="0" eaLnBrk="1" latinLnBrk="0" hangingPunct="1">
        <a:defRPr sz="1800" kern="1200">
          <a:solidFill>
            <a:schemeClr val="tx1"/>
          </a:solidFill>
          <a:latin typeface="+mn-lt"/>
          <a:ea typeface="+mn-ea"/>
          <a:cs typeface="+mn-cs"/>
        </a:defRPr>
      </a:lvl1pPr>
      <a:lvl2pPr marL="457011" algn="l" defTabSz="914021" rtl="0" eaLnBrk="1" latinLnBrk="0" hangingPunct="1">
        <a:defRPr sz="1800" kern="1200">
          <a:solidFill>
            <a:schemeClr val="tx1"/>
          </a:solidFill>
          <a:latin typeface="+mn-lt"/>
          <a:ea typeface="+mn-ea"/>
          <a:cs typeface="+mn-cs"/>
        </a:defRPr>
      </a:lvl2pPr>
      <a:lvl3pPr marL="914021" algn="l" defTabSz="914021" rtl="0" eaLnBrk="1" latinLnBrk="0" hangingPunct="1">
        <a:defRPr sz="1800" kern="1200">
          <a:solidFill>
            <a:schemeClr val="tx1"/>
          </a:solidFill>
          <a:latin typeface="+mn-lt"/>
          <a:ea typeface="+mn-ea"/>
          <a:cs typeface="+mn-cs"/>
        </a:defRPr>
      </a:lvl3pPr>
      <a:lvl4pPr marL="1371032" algn="l" defTabSz="914021" rtl="0" eaLnBrk="1" latinLnBrk="0" hangingPunct="1">
        <a:defRPr sz="1800" kern="1200">
          <a:solidFill>
            <a:schemeClr val="tx1"/>
          </a:solidFill>
          <a:latin typeface="+mn-lt"/>
          <a:ea typeface="+mn-ea"/>
          <a:cs typeface="+mn-cs"/>
        </a:defRPr>
      </a:lvl4pPr>
      <a:lvl5pPr marL="1828041" algn="l" defTabSz="914021" rtl="0" eaLnBrk="1" latinLnBrk="0" hangingPunct="1">
        <a:defRPr sz="1800" kern="1200">
          <a:solidFill>
            <a:schemeClr val="tx1"/>
          </a:solidFill>
          <a:latin typeface="+mn-lt"/>
          <a:ea typeface="+mn-ea"/>
          <a:cs typeface="+mn-cs"/>
        </a:defRPr>
      </a:lvl5pPr>
      <a:lvl6pPr marL="2285052" algn="l" defTabSz="914021" rtl="0" eaLnBrk="1" latinLnBrk="0" hangingPunct="1">
        <a:defRPr sz="1800" kern="1200">
          <a:solidFill>
            <a:schemeClr val="tx1"/>
          </a:solidFill>
          <a:latin typeface="+mn-lt"/>
          <a:ea typeface="+mn-ea"/>
          <a:cs typeface="+mn-cs"/>
        </a:defRPr>
      </a:lvl6pPr>
      <a:lvl7pPr marL="2742062" algn="l" defTabSz="914021" rtl="0" eaLnBrk="1" latinLnBrk="0" hangingPunct="1">
        <a:defRPr sz="1800" kern="1200">
          <a:solidFill>
            <a:schemeClr val="tx1"/>
          </a:solidFill>
          <a:latin typeface="+mn-lt"/>
          <a:ea typeface="+mn-ea"/>
          <a:cs typeface="+mn-cs"/>
        </a:defRPr>
      </a:lvl7pPr>
      <a:lvl8pPr marL="3199072" algn="l" defTabSz="914021" rtl="0" eaLnBrk="1" latinLnBrk="0" hangingPunct="1">
        <a:defRPr sz="1800" kern="1200">
          <a:solidFill>
            <a:schemeClr val="tx1"/>
          </a:solidFill>
          <a:latin typeface="+mn-lt"/>
          <a:ea typeface="+mn-ea"/>
          <a:cs typeface="+mn-cs"/>
        </a:defRPr>
      </a:lvl8pPr>
      <a:lvl9pPr marL="3656083" algn="l" defTabSz="914021"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4179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370" tIns="45687" rIns="91370" bIns="45687" numCol="1" anchor="b" anchorCtr="0" compatLnSpc="1">
            <a:prstTxWarp prst="textNoShape">
              <a:avLst/>
            </a:prstTxWarp>
          </a:bodyPr>
          <a:lstStyle>
            <a:lvl1pPr>
              <a:defRPr sz="1200">
                <a:solidFill>
                  <a:srgbClr val="FFFFFF"/>
                </a:solidFill>
                <a:latin typeface="Arial" pitchFamily="34" charset="0"/>
              </a:defRPr>
            </a:lvl1pPr>
          </a:lstStyle>
          <a:p>
            <a:pPr>
              <a:defRPr/>
            </a:pPr>
            <a:endParaRPr lang="en-US"/>
          </a:p>
        </p:txBody>
      </p:sp>
      <p:sp>
        <p:nvSpPr>
          <p:cNvPr id="144179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370" tIns="45687" rIns="91370" bIns="45687" numCol="1" anchor="b" anchorCtr="0" compatLnSpc="1">
            <a:prstTxWarp prst="textNoShape">
              <a:avLst/>
            </a:prstTxWarp>
          </a:bodyPr>
          <a:lstStyle>
            <a:lvl1pPr algn="r">
              <a:defRPr sz="1200">
                <a:solidFill>
                  <a:srgbClr val="FFFFFF"/>
                </a:solidFill>
                <a:latin typeface="Arial" pitchFamily="34" charset="0"/>
              </a:defRPr>
            </a:lvl1pPr>
          </a:lstStyle>
          <a:p>
            <a:pPr>
              <a:defRPr/>
            </a:pPr>
            <a:fld id="{1F438B63-0EEF-422D-AF1B-9E0B4BB83D5C}" type="slidenum">
              <a:rPr lang="en-US"/>
              <a:pPr>
                <a:defRPr/>
              </a:pPr>
              <a:t>‹#›</a:t>
            </a:fld>
            <a:endParaRPr lang="en-US"/>
          </a:p>
        </p:txBody>
      </p:sp>
      <p:grpSp>
        <p:nvGrpSpPr>
          <p:cNvPr id="19460" name="Group 4"/>
          <p:cNvGrpSpPr>
            <a:grpSpLocks/>
          </p:cNvGrpSpPr>
          <p:nvPr/>
        </p:nvGrpSpPr>
        <p:grpSpPr bwMode="auto">
          <a:xfrm>
            <a:off x="14" y="28"/>
            <a:ext cx="9140825" cy="6850063"/>
            <a:chOff x="0" y="0"/>
            <a:chExt cx="5758" cy="4315"/>
          </a:xfrm>
        </p:grpSpPr>
        <p:grpSp>
          <p:nvGrpSpPr>
            <p:cNvPr id="19464" name="Group 5"/>
            <p:cNvGrpSpPr>
              <a:grpSpLocks/>
            </p:cNvGrpSpPr>
            <p:nvPr userDrawn="1"/>
          </p:nvGrpSpPr>
          <p:grpSpPr bwMode="auto">
            <a:xfrm>
              <a:off x="1728" y="2230"/>
              <a:ext cx="4027" cy="2085"/>
              <a:chOff x="1728" y="2230"/>
              <a:chExt cx="4027" cy="2085"/>
            </a:xfrm>
          </p:grpSpPr>
          <p:sp>
            <p:nvSpPr>
              <p:cNvPr id="144179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Arial" pitchFamily="34" charset="0"/>
                </a:endParaRPr>
              </a:p>
            </p:txBody>
          </p:sp>
          <p:sp>
            <p:nvSpPr>
              <p:cNvPr id="144179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Arial" pitchFamily="34" charset="0"/>
                </a:endParaRPr>
              </a:p>
            </p:txBody>
          </p:sp>
          <p:sp>
            <p:nvSpPr>
              <p:cNvPr id="144180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Arial" pitchFamily="34" charset="0"/>
                </a:endParaRPr>
              </a:p>
            </p:txBody>
          </p:sp>
          <p:sp>
            <p:nvSpPr>
              <p:cNvPr id="1947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latin typeface="Arial" pitchFamily="34" charset="0"/>
                </a:endParaRPr>
              </a:p>
            </p:txBody>
          </p:sp>
          <p:sp>
            <p:nvSpPr>
              <p:cNvPr id="144180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34" charset="0"/>
                </a:endParaRPr>
              </a:p>
            </p:txBody>
          </p:sp>
        </p:grpSp>
        <p:sp>
          <p:nvSpPr>
            <p:cNvPr id="144180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34" charset="0"/>
              </a:endParaRPr>
            </a:p>
          </p:txBody>
        </p:sp>
        <p:sp>
          <p:nvSpPr>
            <p:cNvPr id="19466" name="Freeform 12"/>
            <p:cNvSpPr>
              <a:spLocks/>
            </p:cNvSpPr>
            <p:nvPr/>
          </p:nvSpPr>
          <p:spPr bwMode="hidden">
            <a:xfrm>
              <a:off x="0" y="0"/>
              <a:ext cx="5758" cy="1776"/>
            </a:xfrm>
            <a:custGeom>
              <a:avLst/>
              <a:gdLst>
                <a:gd name="T0" fmla="*/ 0 w 5740"/>
                <a:gd name="T1" fmla="*/ 0 h 1906"/>
                <a:gd name="T2" fmla="*/ 0 w 5740"/>
                <a:gd name="T3" fmla="*/ 51 h 1906"/>
                <a:gd name="T4" fmla="*/ 6734 w 5740"/>
                <a:gd name="T5" fmla="*/ 51 h 1906"/>
                <a:gd name="T6" fmla="*/ 673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latin typeface="Arial" pitchFamily="34" charset="0"/>
              </a:endParaRPr>
            </a:p>
          </p:txBody>
        </p:sp>
      </p:grpSp>
      <p:sp>
        <p:nvSpPr>
          <p:cNvPr id="144180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370" tIns="45687" rIns="91370" bIns="45687" numCol="1" anchor="ctr" anchorCtr="0" compatLnSpc="1">
            <a:prstTxWarp prst="textNoShape">
              <a:avLst/>
            </a:prstTxWarp>
          </a:bodyPr>
          <a:lstStyle/>
          <a:p>
            <a:pPr lvl="0"/>
            <a:r>
              <a:rPr lang="en-US" smtClean="0"/>
              <a:t>Click to edit Master title style</a:t>
            </a:r>
          </a:p>
        </p:txBody>
      </p:sp>
      <p:sp>
        <p:nvSpPr>
          <p:cNvPr id="144180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370" tIns="45687" rIns="91370" bIns="45687" numCol="1" anchor="b" anchorCtr="0" compatLnSpc="1">
            <a:prstTxWarp prst="textNoShape">
              <a:avLst/>
            </a:prstTxWarp>
          </a:bodyPr>
          <a:lstStyle>
            <a:lvl1pPr algn="ctr">
              <a:defRPr sz="1200">
                <a:solidFill>
                  <a:srgbClr val="FFFFFF"/>
                </a:solidFill>
                <a:latin typeface="Arial" pitchFamily="34" charset="0"/>
              </a:defRPr>
            </a:lvl1pPr>
          </a:lstStyle>
          <a:p>
            <a:pPr>
              <a:defRPr/>
            </a:pPr>
            <a:endParaRPr lang="en-US"/>
          </a:p>
        </p:txBody>
      </p:sp>
      <p:sp>
        <p:nvSpPr>
          <p:cNvPr id="1441807" name="Rectangle 15"/>
          <p:cNvSpPr>
            <a:spLocks noGrp="1" noChangeArrowheads="1"/>
          </p:cNvSpPr>
          <p:nvPr>
            <p:ph type="body" idx="1"/>
          </p:nvPr>
        </p:nvSpPr>
        <p:spPr bwMode="auto">
          <a:xfrm>
            <a:off x="457200" y="1600206"/>
            <a:ext cx="8229600" cy="4525963"/>
          </a:xfrm>
          <a:prstGeom prst="rect">
            <a:avLst/>
          </a:prstGeom>
          <a:noFill/>
          <a:ln w="9525">
            <a:noFill/>
            <a:miter lim="800000"/>
            <a:headEnd/>
            <a:tailEnd/>
          </a:ln>
          <a:effectLst/>
        </p:spPr>
        <p:txBody>
          <a:bodyPr vert="horz" wrap="square" lIns="91370" tIns="45687" rIns="91370" bIns="4568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962238599"/>
      </p:ext>
    </p:extLst>
  </p:cSld>
  <p:clrMap bg1="dk2" tx1="lt1" bg2="dk1" tx2="lt2" accent1="accent1" accent2="accent2" accent3="accent3" accent4="accent4" accent5="accent5" accent6="accent6" hlink="hlink" folHlink="folHlink"/>
  <p:sldLayoutIdLst>
    <p:sldLayoutId id="2147484650" r:id="rId1"/>
    <p:sldLayoutId id="2147484651" r:id="rId2"/>
    <p:sldLayoutId id="2147484652" r:id="rId3"/>
    <p:sldLayoutId id="2147484653" r:id="rId4"/>
    <p:sldLayoutId id="2147484654" r:id="rId5"/>
    <p:sldLayoutId id="2147484655" r:id="rId6"/>
    <p:sldLayoutId id="2147484656" r:id="rId7"/>
    <p:sldLayoutId id="2147484657" r:id="rId8"/>
    <p:sldLayoutId id="2147484658" r:id="rId9"/>
    <p:sldLayoutId id="2147484659" r:id="rId10"/>
    <p:sldLayoutId id="2147484660" r:id="rId11"/>
    <p:sldLayoutId id="2147484661" r:id="rId12"/>
    <p:sldLayoutId id="2147484662" r:id="rId13"/>
    <p:sldLayoutId id="2147484663" r:id="rId14"/>
    <p:sldLayoutId id="2147484664" r:id="rId15"/>
  </p:sldLayoutIdLst>
  <p:transition advClick="0">
    <p:strips dir="rd"/>
  </p:transition>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6867"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3737"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060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747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38138" indent="-338138"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38188" indent="-280988"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38238" indent="-223838"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595438" indent="-223838"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2638" indent="-223838"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2776" indent="-228435"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69644" indent="-228435"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6513" indent="-228435"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3380" indent="-228435"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3737" rtl="0" eaLnBrk="1" latinLnBrk="0" hangingPunct="1">
        <a:defRPr sz="1800" kern="1200">
          <a:solidFill>
            <a:schemeClr val="tx1"/>
          </a:solidFill>
          <a:latin typeface="+mn-lt"/>
          <a:ea typeface="+mn-ea"/>
          <a:cs typeface="+mn-cs"/>
        </a:defRPr>
      </a:lvl1pPr>
      <a:lvl2pPr marL="456867" algn="l" defTabSz="913737" rtl="0" eaLnBrk="1" latinLnBrk="0" hangingPunct="1">
        <a:defRPr sz="1800" kern="1200">
          <a:solidFill>
            <a:schemeClr val="tx1"/>
          </a:solidFill>
          <a:latin typeface="+mn-lt"/>
          <a:ea typeface="+mn-ea"/>
          <a:cs typeface="+mn-cs"/>
        </a:defRPr>
      </a:lvl2pPr>
      <a:lvl3pPr marL="913737" algn="l" defTabSz="913737" rtl="0" eaLnBrk="1" latinLnBrk="0" hangingPunct="1">
        <a:defRPr sz="1800" kern="1200">
          <a:solidFill>
            <a:schemeClr val="tx1"/>
          </a:solidFill>
          <a:latin typeface="+mn-lt"/>
          <a:ea typeface="+mn-ea"/>
          <a:cs typeface="+mn-cs"/>
        </a:defRPr>
      </a:lvl3pPr>
      <a:lvl4pPr marL="1370606" algn="l" defTabSz="913737" rtl="0" eaLnBrk="1" latinLnBrk="0" hangingPunct="1">
        <a:defRPr sz="1800" kern="1200">
          <a:solidFill>
            <a:schemeClr val="tx1"/>
          </a:solidFill>
          <a:latin typeface="+mn-lt"/>
          <a:ea typeface="+mn-ea"/>
          <a:cs typeface="+mn-cs"/>
        </a:defRPr>
      </a:lvl4pPr>
      <a:lvl5pPr marL="1827473" algn="l" defTabSz="913737" rtl="0" eaLnBrk="1" latinLnBrk="0" hangingPunct="1">
        <a:defRPr sz="1800" kern="1200">
          <a:solidFill>
            <a:schemeClr val="tx1"/>
          </a:solidFill>
          <a:latin typeface="+mn-lt"/>
          <a:ea typeface="+mn-ea"/>
          <a:cs typeface="+mn-cs"/>
        </a:defRPr>
      </a:lvl5pPr>
      <a:lvl6pPr marL="2284342" algn="l" defTabSz="913737" rtl="0" eaLnBrk="1" latinLnBrk="0" hangingPunct="1">
        <a:defRPr sz="1800" kern="1200">
          <a:solidFill>
            <a:schemeClr val="tx1"/>
          </a:solidFill>
          <a:latin typeface="+mn-lt"/>
          <a:ea typeface="+mn-ea"/>
          <a:cs typeface="+mn-cs"/>
        </a:defRPr>
      </a:lvl6pPr>
      <a:lvl7pPr marL="2741210" algn="l" defTabSz="913737" rtl="0" eaLnBrk="1" latinLnBrk="0" hangingPunct="1">
        <a:defRPr sz="1800" kern="1200">
          <a:solidFill>
            <a:schemeClr val="tx1"/>
          </a:solidFill>
          <a:latin typeface="+mn-lt"/>
          <a:ea typeface="+mn-ea"/>
          <a:cs typeface="+mn-cs"/>
        </a:defRPr>
      </a:lvl7pPr>
      <a:lvl8pPr marL="3198076" algn="l" defTabSz="913737" rtl="0" eaLnBrk="1" latinLnBrk="0" hangingPunct="1">
        <a:defRPr sz="1800" kern="1200">
          <a:solidFill>
            <a:schemeClr val="tx1"/>
          </a:solidFill>
          <a:latin typeface="+mn-lt"/>
          <a:ea typeface="+mn-ea"/>
          <a:cs typeface="+mn-cs"/>
        </a:defRPr>
      </a:lvl8pPr>
      <a:lvl9pPr marL="3654946" algn="l" defTabSz="91373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4179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232" tIns="45619" rIns="91232" bIns="45619" numCol="1" anchor="b" anchorCtr="0" compatLnSpc="1">
            <a:prstTxWarp prst="textNoShape">
              <a:avLst/>
            </a:prstTxWarp>
          </a:bodyPr>
          <a:lstStyle>
            <a:lvl1pPr>
              <a:defRPr sz="1200">
                <a:solidFill>
                  <a:srgbClr val="FFFFFF"/>
                </a:solidFill>
                <a:latin typeface="Arial" charset="0"/>
                <a:cs typeface="+mn-cs"/>
              </a:defRPr>
            </a:lvl1pPr>
          </a:lstStyle>
          <a:p>
            <a:pPr>
              <a:defRPr/>
            </a:pPr>
            <a:endParaRPr lang="en-US"/>
          </a:p>
        </p:txBody>
      </p:sp>
      <p:sp>
        <p:nvSpPr>
          <p:cNvPr id="144179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232" tIns="45619" rIns="91232" bIns="45619" numCol="1" anchor="b" anchorCtr="0" compatLnSpc="1">
            <a:prstTxWarp prst="textNoShape">
              <a:avLst/>
            </a:prstTxWarp>
          </a:bodyPr>
          <a:lstStyle>
            <a:lvl1pPr algn="r">
              <a:defRPr sz="1200">
                <a:solidFill>
                  <a:srgbClr val="FFFFFF"/>
                </a:solidFill>
                <a:latin typeface="Arial" charset="0"/>
                <a:cs typeface="+mn-cs"/>
              </a:defRPr>
            </a:lvl1pPr>
          </a:lstStyle>
          <a:p>
            <a:pPr>
              <a:defRPr/>
            </a:pPr>
            <a:fld id="{E24C4A68-4281-4C21-A1EC-69EA5458616C}" type="slidenum">
              <a:rPr lang="en-US"/>
              <a:pPr>
                <a:defRPr/>
              </a:pPr>
              <a:t>‹#›</a:t>
            </a:fld>
            <a:endParaRPr lang="en-US" dirty="0"/>
          </a:p>
        </p:txBody>
      </p:sp>
      <p:grpSp>
        <p:nvGrpSpPr>
          <p:cNvPr id="11268" name="Group 4"/>
          <p:cNvGrpSpPr>
            <a:grpSpLocks/>
          </p:cNvGrpSpPr>
          <p:nvPr/>
        </p:nvGrpSpPr>
        <p:grpSpPr bwMode="auto">
          <a:xfrm>
            <a:off x="14" y="28"/>
            <a:ext cx="9140825" cy="6850063"/>
            <a:chOff x="0" y="0"/>
            <a:chExt cx="5758" cy="4315"/>
          </a:xfrm>
        </p:grpSpPr>
        <p:grpSp>
          <p:nvGrpSpPr>
            <p:cNvPr id="11272" name="Group 5"/>
            <p:cNvGrpSpPr>
              <a:grpSpLocks/>
            </p:cNvGrpSpPr>
            <p:nvPr userDrawn="1"/>
          </p:nvGrpSpPr>
          <p:grpSpPr bwMode="auto">
            <a:xfrm>
              <a:off x="1728" y="2230"/>
              <a:ext cx="4027" cy="2085"/>
              <a:chOff x="1728" y="2230"/>
              <a:chExt cx="4027" cy="2085"/>
            </a:xfrm>
          </p:grpSpPr>
          <p:sp>
            <p:nvSpPr>
              <p:cNvPr id="144179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dirty="0">
                  <a:solidFill>
                    <a:srgbClr val="FFFFFF"/>
                  </a:solidFill>
                </a:endParaRPr>
              </a:p>
            </p:txBody>
          </p:sp>
          <p:sp>
            <p:nvSpPr>
              <p:cNvPr id="144179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dirty="0">
                  <a:solidFill>
                    <a:srgbClr val="FFFFFF"/>
                  </a:solidFill>
                </a:endParaRPr>
              </a:p>
            </p:txBody>
          </p:sp>
          <p:sp>
            <p:nvSpPr>
              <p:cNvPr id="144180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dirty="0">
                  <a:solidFill>
                    <a:srgbClr val="FFFFFF"/>
                  </a:solidFill>
                </a:endParaRPr>
              </a:p>
            </p:txBody>
          </p:sp>
          <p:sp>
            <p:nvSpPr>
              <p:cNvPr id="1127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latin typeface="Arial" pitchFamily="34" charset="0"/>
                  <a:cs typeface="+mn-cs"/>
                </a:endParaRPr>
              </a:p>
            </p:txBody>
          </p:sp>
          <p:sp>
            <p:nvSpPr>
              <p:cNvPr id="144180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dirty="0">
                  <a:solidFill>
                    <a:srgbClr val="FFFFFF"/>
                  </a:solidFill>
                </a:endParaRPr>
              </a:p>
            </p:txBody>
          </p:sp>
        </p:grpSp>
        <p:sp>
          <p:nvSpPr>
            <p:cNvPr id="144180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dirty="0">
                <a:solidFill>
                  <a:srgbClr val="FFFFFF"/>
                </a:solidFill>
              </a:endParaRPr>
            </a:p>
          </p:txBody>
        </p:sp>
        <p:sp>
          <p:nvSpPr>
            <p:cNvPr id="11274" name="Freeform 12"/>
            <p:cNvSpPr>
              <a:spLocks/>
            </p:cNvSpPr>
            <p:nvPr/>
          </p:nvSpPr>
          <p:spPr bwMode="hidden">
            <a:xfrm>
              <a:off x="0" y="0"/>
              <a:ext cx="5758" cy="1776"/>
            </a:xfrm>
            <a:custGeom>
              <a:avLst/>
              <a:gdLst>
                <a:gd name="T0" fmla="*/ 0 w 5740"/>
                <a:gd name="T1" fmla="*/ 0 h 1906"/>
                <a:gd name="T2" fmla="*/ 0 w 5740"/>
                <a:gd name="T3" fmla="*/ 499 h 1906"/>
                <a:gd name="T4" fmla="*/ 6092 w 5740"/>
                <a:gd name="T5" fmla="*/ 499 h 1906"/>
                <a:gd name="T6" fmla="*/ 609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latin typeface="Arial" pitchFamily="34" charset="0"/>
                <a:cs typeface="+mn-cs"/>
              </a:endParaRPr>
            </a:p>
          </p:txBody>
        </p:sp>
      </p:grpSp>
      <p:sp>
        <p:nvSpPr>
          <p:cNvPr id="144180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232" tIns="45619" rIns="91232" bIns="45619" numCol="1" anchor="ctr" anchorCtr="0" compatLnSpc="1">
            <a:prstTxWarp prst="textNoShape">
              <a:avLst/>
            </a:prstTxWarp>
          </a:bodyPr>
          <a:lstStyle/>
          <a:p>
            <a:pPr lvl="0"/>
            <a:r>
              <a:rPr lang="en-US" smtClean="0"/>
              <a:t>Click to edit Master title style</a:t>
            </a:r>
          </a:p>
        </p:txBody>
      </p:sp>
      <p:sp>
        <p:nvSpPr>
          <p:cNvPr id="144180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232" tIns="45619" rIns="91232" bIns="45619" numCol="1" anchor="b" anchorCtr="0" compatLnSpc="1">
            <a:prstTxWarp prst="textNoShape">
              <a:avLst/>
            </a:prstTxWarp>
          </a:bodyPr>
          <a:lstStyle>
            <a:lvl1pPr algn="ctr">
              <a:defRPr sz="1200">
                <a:solidFill>
                  <a:srgbClr val="FFFFFF"/>
                </a:solidFill>
                <a:latin typeface="Arial" charset="0"/>
                <a:cs typeface="+mn-cs"/>
              </a:defRPr>
            </a:lvl1pPr>
          </a:lstStyle>
          <a:p>
            <a:pPr>
              <a:defRPr/>
            </a:pPr>
            <a:endParaRPr lang="en-US"/>
          </a:p>
        </p:txBody>
      </p:sp>
      <p:sp>
        <p:nvSpPr>
          <p:cNvPr id="1441807" name="Rectangle 15"/>
          <p:cNvSpPr>
            <a:spLocks noGrp="1" noChangeArrowheads="1"/>
          </p:cNvSpPr>
          <p:nvPr>
            <p:ph type="body" idx="1"/>
          </p:nvPr>
        </p:nvSpPr>
        <p:spPr bwMode="auto">
          <a:xfrm>
            <a:off x="457200" y="1600206"/>
            <a:ext cx="8229600" cy="4525963"/>
          </a:xfrm>
          <a:prstGeom prst="rect">
            <a:avLst/>
          </a:prstGeom>
          <a:noFill/>
          <a:ln w="9525">
            <a:noFill/>
            <a:miter lim="800000"/>
            <a:headEnd/>
            <a:tailEnd/>
          </a:ln>
          <a:effectLst/>
        </p:spPr>
        <p:txBody>
          <a:bodyPr vert="horz" wrap="square" lIns="91232" tIns="45619" rIns="91232" bIns="4561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930238304"/>
      </p:ext>
    </p:extLst>
  </p:cSld>
  <p:clrMap bg1="dk2" tx1="lt1" bg2="dk1" tx2="lt2" accent1="accent1" accent2="accent2" accent3="accent3" accent4="accent4" accent5="accent5" accent6="accent6" hlink="hlink" folHlink="folHlink"/>
  <p:sldLayoutIdLst>
    <p:sldLayoutId id="2147484666" r:id="rId1"/>
    <p:sldLayoutId id="2147484667" r:id="rId2"/>
    <p:sldLayoutId id="2147484668" r:id="rId3"/>
    <p:sldLayoutId id="2147484669" r:id="rId4"/>
    <p:sldLayoutId id="2147484670" r:id="rId5"/>
    <p:sldLayoutId id="2147484671" r:id="rId6"/>
    <p:sldLayoutId id="2147484672" r:id="rId7"/>
    <p:sldLayoutId id="2147484673" r:id="rId8"/>
    <p:sldLayoutId id="2147484674" r:id="rId9"/>
    <p:sldLayoutId id="2147484675" r:id="rId10"/>
    <p:sldLayoutId id="2147484676" r:id="rId11"/>
    <p:sldLayoutId id="2147484677" r:id="rId12"/>
    <p:sldLayoutId id="2147484678" r:id="rId13"/>
    <p:sldLayoutId id="2147484679" r:id="rId14"/>
  </p:sldLayoutIdLst>
  <p:transition>
    <p:strips dir="rd"/>
  </p:transition>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620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2411"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68618"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482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38138" indent="-338138"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38188" indent="-280988"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36650" indent="-223838"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593850" indent="-223838"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49463" indent="-223838"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09131" indent="-228103"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65339" indent="-228103"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1543" indent="-228103"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77749" indent="-228103"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2411" rtl="0" eaLnBrk="1" latinLnBrk="0" hangingPunct="1">
        <a:defRPr sz="1800" kern="1200">
          <a:solidFill>
            <a:schemeClr val="tx1"/>
          </a:solidFill>
          <a:latin typeface="+mn-lt"/>
          <a:ea typeface="+mn-ea"/>
          <a:cs typeface="+mn-cs"/>
        </a:defRPr>
      </a:lvl1pPr>
      <a:lvl2pPr marL="456203" algn="l" defTabSz="912411" rtl="0" eaLnBrk="1" latinLnBrk="0" hangingPunct="1">
        <a:defRPr sz="1800" kern="1200">
          <a:solidFill>
            <a:schemeClr val="tx1"/>
          </a:solidFill>
          <a:latin typeface="+mn-lt"/>
          <a:ea typeface="+mn-ea"/>
          <a:cs typeface="+mn-cs"/>
        </a:defRPr>
      </a:lvl2pPr>
      <a:lvl3pPr marL="912411" algn="l" defTabSz="912411" rtl="0" eaLnBrk="1" latinLnBrk="0" hangingPunct="1">
        <a:defRPr sz="1800" kern="1200">
          <a:solidFill>
            <a:schemeClr val="tx1"/>
          </a:solidFill>
          <a:latin typeface="+mn-lt"/>
          <a:ea typeface="+mn-ea"/>
          <a:cs typeface="+mn-cs"/>
        </a:defRPr>
      </a:lvl3pPr>
      <a:lvl4pPr marL="1368618" algn="l" defTabSz="912411" rtl="0" eaLnBrk="1" latinLnBrk="0" hangingPunct="1">
        <a:defRPr sz="1800" kern="1200">
          <a:solidFill>
            <a:schemeClr val="tx1"/>
          </a:solidFill>
          <a:latin typeface="+mn-lt"/>
          <a:ea typeface="+mn-ea"/>
          <a:cs typeface="+mn-cs"/>
        </a:defRPr>
      </a:lvl4pPr>
      <a:lvl5pPr marL="1824823" algn="l" defTabSz="912411" rtl="0" eaLnBrk="1" latinLnBrk="0" hangingPunct="1">
        <a:defRPr sz="1800" kern="1200">
          <a:solidFill>
            <a:schemeClr val="tx1"/>
          </a:solidFill>
          <a:latin typeface="+mn-lt"/>
          <a:ea typeface="+mn-ea"/>
          <a:cs typeface="+mn-cs"/>
        </a:defRPr>
      </a:lvl5pPr>
      <a:lvl6pPr marL="2281031" algn="l" defTabSz="912411" rtl="0" eaLnBrk="1" latinLnBrk="0" hangingPunct="1">
        <a:defRPr sz="1800" kern="1200">
          <a:solidFill>
            <a:schemeClr val="tx1"/>
          </a:solidFill>
          <a:latin typeface="+mn-lt"/>
          <a:ea typeface="+mn-ea"/>
          <a:cs typeface="+mn-cs"/>
        </a:defRPr>
      </a:lvl6pPr>
      <a:lvl7pPr marL="2737234" algn="l" defTabSz="912411" rtl="0" eaLnBrk="1" latinLnBrk="0" hangingPunct="1">
        <a:defRPr sz="1800" kern="1200">
          <a:solidFill>
            <a:schemeClr val="tx1"/>
          </a:solidFill>
          <a:latin typeface="+mn-lt"/>
          <a:ea typeface="+mn-ea"/>
          <a:cs typeface="+mn-cs"/>
        </a:defRPr>
      </a:lvl7pPr>
      <a:lvl8pPr marL="3193433" algn="l" defTabSz="912411" rtl="0" eaLnBrk="1" latinLnBrk="0" hangingPunct="1">
        <a:defRPr sz="1800" kern="1200">
          <a:solidFill>
            <a:schemeClr val="tx1"/>
          </a:solidFill>
          <a:latin typeface="+mn-lt"/>
          <a:ea typeface="+mn-ea"/>
          <a:cs typeface="+mn-cs"/>
        </a:defRPr>
      </a:lvl8pPr>
      <a:lvl9pPr marL="3649644" algn="l" defTabSz="912411"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4179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ea typeface="+mn-ea"/>
              </a:defRPr>
            </a:lvl1pPr>
          </a:lstStyle>
          <a:p>
            <a:pPr>
              <a:defRPr/>
            </a:pPr>
            <a:endParaRPr lang="en-US">
              <a:solidFill>
                <a:srgbClr val="FFFFFF"/>
              </a:solidFill>
              <a:cs typeface="+mn-cs"/>
            </a:endParaRPr>
          </a:p>
        </p:txBody>
      </p:sp>
      <p:sp>
        <p:nvSpPr>
          <p:cNvPr id="144179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ea typeface="+mn-ea"/>
              </a:defRPr>
            </a:lvl1pPr>
          </a:lstStyle>
          <a:p>
            <a:pPr>
              <a:defRPr/>
            </a:pPr>
            <a:fld id="{5734373B-3283-44C5-B483-2AE0A3A7024A}" type="slidenum">
              <a:rPr lang="en-US">
                <a:solidFill>
                  <a:srgbClr val="FFFFFF"/>
                </a:solidFill>
                <a:cs typeface="+mn-cs"/>
              </a:rPr>
              <a:pPr>
                <a:defRPr/>
              </a:pPr>
              <a:t>‹#›</a:t>
            </a:fld>
            <a:endParaRPr lang="en-US">
              <a:solidFill>
                <a:srgbClr val="FFFFFF"/>
              </a:solidFill>
              <a:cs typeface="+mn-cs"/>
            </a:endParaRPr>
          </a:p>
        </p:txBody>
      </p:sp>
      <p:grpSp>
        <p:nvGrpSpPr>
          <p:cNvPr id="2052" name="Group 4"/>
          <p:cNvGrpSpPr>
            <a:grpSpLocks/>
          </p:cNvGrpSpPr>
          <p:nvPr/>
        </p:nvGrpSpPr>
        <p:grpSpPr bwMode="auto">
          <a:xfrm>
            <a:off x="14" y="28"/>
            <a:ext cx="9140825" cy="6850063"/>
            <a:chOff x="0" y="0"/>
            <a:chExt cx="5758" cy="4315"/>
          </a:xfrm>
        </p:grpSpPr>
        <p:grpSp>
          <p:nvGrpSpPr>
            <p:cNvPr id="2056" name="Group 5"/>
            <p:cNvGrpSpPr>
              <a:grpSpLocks/>
            </p:cNvGrpSpPr>
            <p:nvPr userDrawn="1"/>
          </p:nvGrpSpPr>
          <p:grpSpPr bwMode="auto">
            <a:xfrm>
              <a:off x="1728" y="2230"/>
              <a:ext cx="4027" cy="2085"/>
              <a:chOff x="1728" y="2230"/>
              <a:chExt cx="4027" cy="2085"/>
            </a:xfrm>
          </p:grpSpPr>
          <p:sp>
            <p:nvSpPr>
              <p:cNvPr id="144179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cs typeface="+mn-cs"/>
                </a:endParaRPr>
              </a:p>
            </p:txBody>
          </p:sp>
          <p:sp>
            <p:nvSpPr>
              <p:cNvPr id="144179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cs typeface="+mn-cs"/>
                </a:endParaRPr>
              </a:p>
            </p:txBody>
          </p:sp>
          <p:sp>
            <p:nvSpPr>
              <p:cNvPr id="144180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cs typeface="+mn-cs"/>
                </a:endParaRPr>
              </a:p>
            </p:txBody>
          </p:sp>
          <p:sp>
            <p:nvSpPr>
              <p:cNvPr id="2062"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latin typeface="Arial" pitchFamily="34" charset="0"/>
                  <a:cs typeface="+mn-cs"/>
                </a:endParaRPr>
              </a:p>
            </p:txBody>
          </p:sp>
          <p:sp>
            <p:nvSpPr>
              <p:cNvPr id="144180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cs typeface="+mn-cs"/>
                </a:endParaRPr>
              </a:p>
            </p:txBody>
          </p:sp>
        </p:grpSp>
        <p:sp>
          <p:nvSpPr>
            <p:cNvPr id="144180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cs typeface="+mn-cs"/>
              </a:endParaRPr>
            </a:p>
          </p:txBody>
        </p:sp>
        <p:sp>
          <p:nvSpPr>
            <p:cNvPr id="2058" name="Freeform 12"/>
            <p:cNvSpPr>
              <a:spLocks/>
            </p:cNvSpPr>
            <p:nvPr/>
          </p:nvSpPr>
          <p:spPr bwMode="hidden">
            <a:xfrm>
              <a:off x="0" y="0"/>
              <a:ext cx="5758" cy="1776"/>
            </a:xfrm>
            <a:custGeom>
              <a:avLst/>
              <a:gdLst>
                <a:gd name="T0" fmla="*/ 0 w 5740"/>
                <a:gd name="T1" fmla="*/ 0 h 1906"/>
                <a:gd name="T2" fmla="*/ 0 w 5740"/>
                <a:gd name="T3" fmla="*/ 246 h 1906"/>
                <a:gd name="T4" fmla="*/ 6285 w 5740"/>
                <a:gd name="T5" fmla="*/ 246 h 1906"/>
                <a:gd name="T6" fmla="*/ 628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mtClean="0">
                <a:solidFill>
                  <a:srgbClr val="FFFFFF"/>
                </a:solidFill>
                <a:latin typeface="Arial" pitchFamily="34" charset="0"/>
                <a:cs typeface="+mn-cs"/>
              </a:endParaRPr>
            </a:p>
          </p:txBody>
        </p:sp>
      </p:grpSp>
      <p:sp>
        <p:nvSpPr>
          <p:cNvPr id="144180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4180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pitchFamily="34" charset="0"/>
                <a:ea typeface="+mn-ea"/>
              </a:defRPr>
            </a:lvl1pPr>
          </a:lstStyle>
          <a:p>
            <a:pPr>
              <a:defRPr/>
            </a:pPr>
            <a:endParaRPr lang="en-US">
              <a:solidFill>
                <a:srgbClr val="FFFFFF"/>
              </a:solidFill>
              <a:cs typeface="+mn-cs"/>
            </a:endParaRPr>
          </a:p>
        </p:txBody>
      </p:sp>
      <p:sp>
        <p:nvSpPr>
          <p:cNvPr id="1441807" name="Rectangle 15"/>
          <p:cNvSpPr>
            <a:spLocks noGrp="1" noChangeArrowheads="1"/>
          </p:cNvSpPr>
          <p:nvPr>
            <p:ph type="body" idx="1"/>
          </p:nvPr>
        </p:nvSpPr>
        <p:spPr bwMode="auto">
          <a:xfrm>
            <a:off x="457200" y="1600206"/>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419016284"/>
      </p:ext>
    </p:extLst>
  </p:cSld>
  <p:clrMap bg1="dk2" tx1="lt1" bg2="dk1" tx2="lt2" accent1="accent1" accent2="accent2" accent3="accent3" accent4="accent4" accent5="accent5" accent6="accent6" hlink="hlink" folHlink="folHlink"/>
  <p:sldLayoutIdLst>
    <p:sldLayoutId id="2147484694" r:id="rId1"/>
    <p:sldLayoutId id="2147484695" r:id="rId2"/>
    <p:sldLayoutId id="2147484696" r:id="rId3"/>
    <p:sldLayoutId id="2147484697" r:id="rId4"/>
    <p:sldLayoutId id="2147484698" r:id="rId5"/>
    <p:sldLayoutId id="2147484699" r:id="rId6"/>
    <p:sldLayoutId id="2147484700" r:id="rId7"/>
    <p:sldLayoutId id="2147484701" r:id="rId8"/>
    <p:sldLayoutId id="2147484702" r:id="rId9"/>
    <p:sldLayoutId id="2147484703" r:id="rId10"/>
    <p:sldLayoutId id="2147484704" r:id="rId11"/>
    <p:sldLayoutId id="2147484705" r:id="rId12"/>
    <p:sldLayoutId id="2147484706" r:id="rId13"/>
    <p:sldLayoutId id="2147484707" r:id="rId14"/>
    <p:sldLayoutId id="2147484708" r:id="rId15"/>
  </p:sldLayoutIdLst>
  <p:transition advClick="0">
    <p:strips dir="rd"/>
  </p:transition>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56.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93.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3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08.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426.xm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08.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58.xml"/><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1.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325.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34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29.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28.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16.xml"/></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58.xml"/></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76.xml"/></Relationships>
</file>

<file path=ppt/slides/_rels/slide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472.xml"/><Relationship Id="rId5" Type="http://schemas.openxmlformats.org/officeDocument/2006/relationships/image" Target="../media/image11.pn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69.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69.xml"/><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69.xml"/></Relationships>
</file>

<file path=ppt/slides/_rels/slide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87.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07.xml"/></Relationships>
</file>

<file path=ppt/slides/_rels/slide3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47.xml"/></Relationships>
</file>

<file path=ppt/slides/_rels/slide3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47.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19.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285.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40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41.xml"/></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91.xml"/></Relationships>
</file>

<file path=ppt/slides/_rels/slide4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91.xml"/></Relationships>
</file>

<file path=ppt/slides/_rels/slide4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91.xml"/></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4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7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7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87.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7.xml"/></Relationships>
</file>

<file path=ppt/slides/_rels/slide50.x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slideLayout" Target="../slideLayouts/slideLayout449.xml"/><Relationship Id="rId1" Type="http://schemas.openxmlformats.org/officeDocument/2006/relationships/vmlDrawing" Target="../drawings/vmlDrawing1.vml"/><Relationship Id="rId6" Type="http://schemas.openxmlformats.org/officeDocument/2006/relationships/image" Target="../media/image89.jpeg"/><Relationship Id="rId5" Type="http://schemas.openxmlformats.org/officeDocument/2006/relationships/image" Target="../media/image87.emf"/><Relationship Id="rId4" Type="http://schemas.openxmlformats.org/officeDocument/2006/relationships/oleObject" Target="../embeddings/oleObject1.bin"/></Relationships>
</file>

<file path=ppt/slides/_rels/slide5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46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5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6.xml"/><Relationship Id="rId5" Type="http://schemas.openxmlformats.org/officeDocument/2006/relationships/image" Target="../media/image16.pn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364.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jpeg"/></Relationships>
</file>

<file path=ppt/slides/_rels/slide6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64.xml"/></Relationships>
</file>

<file path=ppt/slides/_rels/slide6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5.xml"/><Relationship Id="rId1" Type="http://schemas.openxmlformats.org/officeDocument/2006/relationships/slideLayout" Target="../slideLayouts/slideLayout36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52.xml"/></Relationships>
</file>

<file path=ppt/slides/_rels/slide7.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5.xml"/><Relationship Id="rId1" Type="http://schemas.openxmlformats.org/officeDocument/2006/relationships/slideLayout" Target="../slideLayouts/slideLayout57.xml"/><Relationship Id="rId5" Type="http://schemas.openxmlformats.org/officeDocument/2006/relationships/image" Target="../media/image19.wmf"/><Relationship Id="rId4" Type="http://schemas.openxmlformats.org/officeDocument/2006/relationships/image" Target="../media/image18.wmf"/></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0.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22.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ubtitle 2"/>
          <p:cNvSpPr>
            <a:spLocks noGrp="1"/>
          </p:cNvSpPr>
          <p:nvPr>
            <p:ph type="subTitle" idx="1"/>
          </p:nvPr>
        </p:nvSpPr>
        <p:spPr>
          <a:xfrm>
            <a:off x="27002" y="152400"/>
            <a:ext cx="9090025" cy="1295400"/>
          </a:xfrm>
        </p:spPr>
        <p:txBody>
          <a:bodyPr/>
          <a:lstStyle/>
          <a:p>
            <a:r>
              <a:rPr lang="en-US" sz="2400" dirty="0">
                <a:latin typeface="Calibri "/>
              </a:rPr>
              <a:t>Understanding the Indian </a:t>
            </a:r>
            <a:r>
              <a:rPr lang="en-US" sz="2400" dirty="0" smtClean="0">
                <a:latin typeface="Calibri "/>
              </a:rPr>
              <a:t>monsoon behavior </a:t>
            </a:r>
            <a:r>
              <a:rPr lang="en-US" sz="2400" dirty="0">
                <a:latin typeface="Calibri "/>
              </a:rPr>
              <a:t>in a changing climate using </a:t>
            </a:r>
            <a:r>
              <a:rPr lang="en-US" sz="2400" dirty="0" smtClean="0">
                <a:latin typeface="Calibri "/>
              </a:rPr>
              <a:t>the IITM </a:t>
            </a:r>
            <a:r>
              <a:rPr lang="en-US" sz="2400" dirty="0">
                <a:latin typeface="Calibri "/>
              </a:rPr>
              <a:t>Earth System </a:t>
            </a:r>
            <a:r>
              <a:rPr lang="en-US" sz="2400" dirty="0" smtClean="0">
                <a:latin typeface="Calibri "/>
              </a:rPr>
              <a:t>Model - </a:t>
            </a:r>
          </a:p>
          <a:p>
            <a:r>
              <a:rPr lang="en-US" sz="2400" dirty="0" smtClean="0">
                <a:solidFill>
                  <a:srgbClr val="FFFF00"/>
                </a:solidFill>
                <a:latin typeface="Calibri "/>
              </a:rPr>
              <a:t>Implications for monsoon predictability</a:t>
            </a:r>
            <a:endParaRPr lang="en-US" sz="2400" dirty="0">
              <a:solidFill>
                <a:srgbClr val="FFFF00"/>
              </a:solidFill>
              <a:effectLst/>
            </a:endParaRPr>
          </a:p>
          <a:p>
            <a:pPr algn="just"/>
            <a:endParaRPr lang="en-IN" sz="2800" b="1" dirty="0" smtClean="0">
              <a:effectLst/>
              <a:latin typeface="Calibri "/>
              <a:cs typeface="Times New Roman" pitchFamily="18" charset="0"/>
            </a:endParaRPr>
          </a:p>
        </p:txBody>
      </p:sp>
      <p:sp>
        <p:nvSpPr>
          <p:cNvPr id="2" name="Title 1"/>
          <p:cNvSpPr>
            <a:spLocks noGrp="1"/>
          </p:cNvSpPr>
          <p:nvPr>
            <p:ph type="ctrTitle"/>
          </p:nvPr>
        </p:nvSpPr>
        <p:spPr>
          <a:xfrm>
            <a:off x="0" y="5334000"/>
            <a:ext cx="9144000" cy="1295400"/>
          </a:xfrm>
        </p:spPr>
        <p:txBody>
          <a:bodyPr>
            <a:noAutofit/>
          </a:bodyPr>
          <a:lstStyle/>
          <a:p>
            <a:pPr lvl="0" eaLnBrk="1" hangingPunct="1"/>
            <a:r>
              <a:rPr lang="en-US" sz="1800" kern="1200" dirty="0" smtClean="0">
                <a:solidFill>
                  <a:srgbClr val="B4DE86"/>
                </a:solidFill>
                <a:effectLst/>
                <a:latin typeface="Calibri" pitchFamily="34" charset="0"/>
                <a:ea typeface="+mn-ea"/>
                <a:cs typeface="Arial" charset="0"/>
              </a:rPr>
              <a:t>National Centers for Environmental Prediction-Environmental Monitoring Center  (NCEP-EMC)</a:t>
            </a:r>
            <a:br>
              <a:rPr lang="en-US" sz="1800" kern="1200" dirty="0" smtClean="0">
                <a:solidFill>
                  <a:srgbClr val="B4DE86"/>
                </a:solidFill>
                <a:effectLst/>
                <a:latin typeface="Calibri" pitchFamily="34" charset="0"/>
                <a:ea typeface="+mn-ea"/>
                <a:cs typeface="Arial" charset="0"/>
              </a:rPr>
            </a:br>
            <a:r>
              <a:rPr lang="en-US" sz="1800" kern="1200" dirty="0" smtClean="0">
                <a:solidFill>
                  <a:srgbClr val="B4DE86"/>
                </a:solidFill>
                <a:effectLst/>
                <a:latin typeface="Calibri" pitchFamily="34" charset="0"/>
                <a:ea typeface="+mn-ea"/>
                <a:cs typeface="Arial" charset="0"/>
              </a:rPr>
              <a:t>Maryland, USA</a:t>
            </a:r>
            <a:br>
              <a:rPr lang="en-US" sz="1800" kern="1200" dirty="0" smtClean="0">
                <a:solidFill>
                  <a:srgbClr val="B4DE86"/>
                </a:solidFill>
                <a:effectLst/>
                <a:latin typeface="Calibri" pitchFamily="34" charset="0"/>
                <a:ea typeface="+mn-ea"/>
                <a:cs typeface="Arial" charset="0"/>
              </a:rPr>
            </a:br>
            <a:r>
              <a:rPr lang="en-US" sz="1800" kern="1200" dirty="0">
                <a:solidFill>
                  <a:srgbClr val="B4DE86"/>
                </a:solidFill>
                <a:effectLst/>
                <a:latin typeface="Calibri" pitchFamily="34" charset="0"/>
                <a:ea typeface="+mn-ea"/>
                <a:cs typeface="Arial" charset="0"/>
              </a:rPr>
              <a:t/>
            </a:r>
            <a:br>
              <a:rPr lang="en-US" sz="1800" kern="1200" dirty="0">
                <a:solidFill>
                  <a:srgbClr val="B4DE86"/>
                </a:solidFill>
                <a:effectLst/>
                <a:latin typeface="Calibri" pitchFamily="34" charset="0"/>
                <a:ea typeface="+mn-ea"/>
                <a:cs typeface="Arial" charset="0"/>
              </a:rPr>
            </a:br>
            <a:r>
              <a:rPr lang="en-US" sz="1800" i="1" dirty="0" smtClean="0">
                <a:solidFill>
                  <a:schemeClr val="tx1"/>
                </a:solidFill>
                <a:effectLst>
                  <a:outerShdw blurRad="38100" dist="38100" dir="2700000" algn="tl">
                    <a:srgbClr val="000000">
                      <a:alpha val="43137"/>
                    </a:srgbClr>
                  </a:outerShdw>
                </a:effectLst>
                <a:latin typeface="Calibri" pitchFamily="34" charset="0"/>
              </a:rPr>
              <a:t>15 May 2019</a:t>
            </a:r>
            <a:endParaRPr lang="en-US" sz="1800" dirty="0">
              <a:solidFill>
                <a:schemeClr val="tx1"/>
              </a:solidFill>
              <a:effectLst/>
              <a:latin typeface="Calibri" pitchFamily="34" charset="0"/>
            </a:endParaRPr>
          </a:p>
        </p:txBody>
      </p:sp>
      <p:sp>
        <p:nvSpPr>
          <p:cNvPr id="21508" name="TextBox 3"/>
          <p:cNvSpPr txBox="1">
            <a:spLocks noChangeArrowheads="1"/>
          </p:cNvSpPr>
          <p:nvPr/>
        </p:nvSpPr>
        <p:spPr bwMode="auto">
          <a:xfrm>
            <a:off x="76200" y="2159019"/>
            <a:ext cx="9042400" cy="101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02" rIns="91400" bIns="4570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000" dirty="0" smtClean="0">
                <a:solidFill>
                  <a:srgbClr val="FFFFFF"/>
                </a:solidFill>
                <a:latin typeface="Calibri" pitchFamily="34" charset="0"/>
                <a:cs typeface="+mn-cs"/>
              </a:rPr>
              <a:t>R. Krishnan</a:t>
            </a:r>
          </a:p>
          <a:p>
            <a:pPr algn="ctr" eaLnBrk="1" hangingPunct="1"/>
            <a:r>
              <a:rPr lang="en-US" sz="2000" dirty="0" smtClean="0">
                <a:solidFill>
                  <a:srgbClr val="FFFFFF"/>
                </a:solidFill>
                <a:latin typeface="Calibri" pitchFamily="34" charset="0"/>
                <a:cs typeface="+mn-cs"/>
              </a:rPr>
              <a:t>Centre for Climate Change Research (CCCR)</a:t>
            </a:r>
          </a:p>
          <a:p>
            <a:pPr algn="ctr" eaLnBrk="1" hangingPunct="1"/>
            <a:r>
              <a:rPr lang="en-US" sz="2000" dirty="0" smtClean="0">
                <a:solidFill>
                  <a:srgbClr val="FFFFFF"/>
                </a:solidFill>
                <a:latin typeface="Calibri" pitchFamily="34" charset="0"/>
                <a:cs typeface="+mn-cs"/>
              </a:rPr>
              <a:t>Indian Institute of Tropical Meteorology, Pune, India</a:t>
            </a:r>
          </a:p>
        </p:txBody>
      </p:sp>
      <p:sp>
        <p:nvSpPr>
          <p:cNvPr id="5" name="TextBox 3"/>
          <p:cNvSpPr txBox="1">
            <a:spLocks noChangeArrowheads="1"/>
          </p:cNvSpPr>
          <p:nvPr/>
        </p:nvSpPr>
        <p:spPr bwMode="auto">
          <a:xfrm>
            <a:off x="0" y="3804114"/>
            <a:ext cx="9144000" cy="615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0" tIns="45687" rIns="91370" bIns="4568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700" dirty="0" smtClean="0">
                <a:solidFill>
                  <a:srgbClr val="FFFF00"/>
                </a:solidFill>
                <a:latin typeface="Calibri" pitchFamily="34" charset="0"/>
              </a:rPr>
              <a:t>Collaborators:  </a:t>
            </a:r>
            <a:r>
              <a:rPr lang="en-US" sz="1700" dirty="0">
                <a:latin typeface="Calibri" pitchFamily="34" charset="0"/>
              </a:rPr>
              <a:t>P. </a:t>
            </a:r>
            <a:r>
              <a:rPr lang="en-US" sz="1700" dirty="0" err="1">
                <a:latin typeface="Calibri" pitchFamily="34" charset="0"/>
              </a:rPr>
              <a:t>Swapna</a:t>
            </a:r>
            <a:r>
              <a:rPr lang="en-US" sz="1700" dirty="0">
                <a:latin typeface="Calibri" pitchFamily="34" charset="0"/>
              </a:rPr>
              <a:t>, </a:t>
            </a:r>
            <a:r>
              <a:rPr lang="en-US" sz="1700" dirty="0" err="1" smtClean="0">
                <a:latin typeface="Calibri" pitchFamily="34" charset="0"/>
              </a:rPr>
              <a:t>Ayantika</a:t>
            </a:r>
            <a:r>
              <a:rPr lang="en-US" sz="1700" dirty="0" smtClean="0">
                <a:latin typeface="Calibri" pitchFamily="34" charset="0"/>
              </a:rPr>
              <a:t> </a:t>
            </a:r>
            <a:r>
              <a:rPr lang="en-US" sz="1700" dirty="0" err="1" smtClean="0">
                <a:latin typeface="Calibri" pitchFamily="34" charset="0"/>
              </a:rPr>
              <a:t>Dey</a:t>
            </a:r>
            <a:r>
              <a:rPr lang="en-US" sz="1700" dirty="0" smtClean="0">
                <a:latin typeface="Calibri" pitchFamily="34" charset="0"/>
              </a:rPr>
              <a:t> </a:t>
            </a:r>
            <a:r>
              <a:rPr lang="en-US" sz="1700" dirty="0" err="1" smtClean="0">
                <a:latin typeface="Calibri" pitchFamily="34" charset="0"/>
              </a:rPr>
              <a:t>Choudhury</a:t>
            </a:r>
            <a:r>
              <a:rPr lang="en-US" sz="1700" dirty="0" smtClean="0">
                <a:latin typeface="Calibri" pitchFamily="34" charset="0"/>
              </a:rPr>
              <a:t>, </a:t>
            </a:r>
            <a:r>
              <a:rPr lang="en-US" sz="1700" dirty="0" err="1">
                <a:latin typeface="Calibri" pitchFamily="34" charset="0"/>
              </a:rPr>
              <a:t>Prajeesh</a:t>
            </a:r>
            <a:r>
              <a:rPr lang="en-US" sz="1700" dirty="0">
                <a:latin typeface="Calibri" pitchFamily="34" charset="0"/>
              </a:rPr>
              <a:t>, </a:t>
            </a:r>
            <a:r>
              <a:rPr lang="en-US" sz="1700" dirty="0" err="1">
                <a:latin typeface="Calibri" pitchFamily="34" charset="0"/>
              </a:rPr>
              <a:t>Sandeep</a:t>
            </a:r>
            <a:r>
              <a:rPr lang="en-US" sz="1700" dirty="0">
                <a:latin typeface="Calibri" pitchFamily="34" charset="0"/>
              </a:rPr>
              <a:t> </a:t>
            </a:r>
            <a:r>
              <a:rPr lang="en-US" sz="1700" dirty="0" err="1">
                <a:latin typeface="Calibri" pitchFamily="34" charset="0"/>
              </a:rPr>
              <a:t>Narayansetti</a:t>
            </a:r>
            <a:r>
              <a:rPr lang="en-US" sz="1700" dirty="0">
                <a:latin typeface="Calibri" pitchFamily="34" charset="0"/>
              </a:rPr>
              <a:t>, </a:t>
            </a:r>
            <a:r>
              <a:rPr lang="en-US" sz="1700" dirty="0" err="1">
                <a:latin typeface="Calibri" pitchFamily="34" charset="0"/>
              </a:rPr>
              <a:t>Manmeet</a:t>
            </a:r>
            <a:r>
              <a:rPr lang="en-US" sz="1700" dirty="0">
                <a:latin typeface="Calibri" pitchFamily="34" charset="0"/>
              </a:rPr>
              <a:t> Singh, </a:t>
            </a:r>
            <a:r>
              <a:rPr lang="en-US" sz="1700" dirty="0" smtClean="0">
                <a:latin typeface="Calibri" pitchFamily="34" charset="0"/>
              </a:rPr>
              <a:t>Ramesh Vellore, T.P. Sabin</a:t>
            </a:r>
            <a:endParaRPr lang="en-US" sz="1700" baseline="30000" dirty="0">
              <a:latin typeface="Calibri" pitchFamily="34" charset="0"/>
            </a:endParaRPr>
          </a:p>
        </p:txBody>
      </p:sp>
    </p:spTree>
    <p:extLst>
      <p:ext uri="{BB962C8B-B14F-4D97-AF65-F5344CB8AC3E}">
        <p14:creationId xmlns:p14="http://schemas.microsoft.com/office/powerpoint/2010/main" val="1937719631"/>
      </p:ext>
    </p:extLst>
  </p:cSld>
  <p:clrMapOvr>
    <a:masterClrMapping/>
  </p:clrMapOvr>
  <p:transition>
    <p:strips dir="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914942"/>
            <a:ext cx="8622873" cy="2123658"/>
          </a:xfrm>
          <a:prstGeom prst="rect">
            <a:avLst/>
          </a:prstGeom>
          <a:noFill/>
        </p:spPr>
        <p:txBody>
          <a:bodyPr wrap="none" rtlCol="0">
            <a:spAutoFit/>
          </a:bodyPr>
          <a:lstStyle/>
          <a:p>
            <a:pPr algn="ctr">
              <a:lnSpc>
                <a:spcPct val="150000"/>
              </a:lnSpc>
            </a:pPr>
            <a:r>
              <a:rPr lang="en-IN" sz="4400" dirty="0" smtClean="0"/>
              <a:t>Part 1:   Development of the </a:t>
            </a:r>
          </a:p>
          <a:p>
            <a:pPr algn="ctr">
              <a:lnSpc>
                <a:spcPct val="150000"/>
              </a:lnSpc>
            </a:pPr>
            <a:r>
              <a:rPr lang="en-IN" sz="4400" dirty="0" smtClean="0"/>
              <a:t> IITM  Earth System Model (ESM)</a:t>
            </a:r>
            <a:endParaRPr lang="en-US" sz="4400" dirty="0"/>
          </a:p>
        </p:txBody>
      </p:sp>
    </p:spTree>
    <p:extLst>
      <p:ext uri="{BB962C8B-B14F-4D97-AF65-F5344CB8AC3E}">
        <p14:creationId xmlns:p14="http://schemas.microsoft.com/office/powerpoint/2010/main" val="102616581"/>
      </p:ext>
    </p:extLst>
  </p:cSld>
  <p:clrMapOvr>
    <a:masterClrMapping/>
  </p:clrMapOvr>
  <p:transition advClick="0">
    <p:strips dir="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rrowheads="1"/>
          </p:cNvSpPr>
          <p:nvPr>
            <p:ph type="title"/>
          </p:nvPr>
        </p:nvSpPr>
        <p:spPr>
          <a:xfrm>
            <a:off x="0" y="76200"/>
            <a:ext cx="9144000" cy="1295400"/>
          </a:xfrm>
          <a:noFill/>
          <a:extLst>
            <a:ext uri="{909E8E84-426E-40DD-AFC4-6F175D3DCCD1}">
              <a14:hiddenFill xmlns:a14="http://schemas.microsoft.com/office/drawing/2010/main">
                <a:solidFill>
                  <a:srgbClr val="FFFFFF"/>
                </a:solidFill>
              </a14:hiddenFill>
            </a:ext>
          </a:extLst>
        </p:spPr>
        <p:txBody>
          <a:bodyPr/>
          <a:lstStyle/>
          <a:p>
            <a:r>
              <a:rPr lang="en-US" sz="3600" smtClean="0">
                <a:solidFill>
                  <a:srgbClr val="FFFF00"/>
                </a:solidFill>
                <a:effectLst/>
                <a:latin typeface="Calibri" pitchFamily="34" charset="0"/>
              </a:rPr>
              <a:t/>
            </a:r>
            <a:br>
              <a:rPr lang="en-US" sz="3600" smtClean="0">
                <a:solidFill>
                  <a:srgbClr val="FFFF00"/>
                </a:solidFill>
                <a:effectLst/>
                <a:latin typeface="Calibri" pitchFamily="34" charset="0"/>
              </a:rPr>
            </a:br>
            <a:r>
              <a:rPr lang="en-US" sz="3600" smtClean="0">
                <a:solidFill>
                  <a:srgbClr val="FFFF00"/>
                </a:solidFill>
                <a:effectLst/>
                <a:latin typeface="Calibri" pitchFamily="34" charset="0"/>
              </a:rPr>
              <a:t>Science of climate change </a:t>
            </a:r>
            <a:br>
              <a:rPr lang="en-US" sz="3600" smtClean="0">
                <a:solidFill>
                  <a:srgbClr val="FFFF00"/>
                </a:solidFill>
                <a:effectLst/>
                <a:latin typeface="Calibri" pitchFamily="34" charset="0"/>
              </a:rPr>
            </a:br>
            <a:r>
              <a:rPr lang="en-US" sz="3600" smtClean="0">
                <a:solidFill>
                  <a:srgbClr val="FFFF00"/>
                </a:solidFill>
                <a:effectLst/>
                <a:latin typeface="Calibri" pitchFamily="34" charset="0"/>
              </a:rPr>
              <a:t> </a:t>
            </a:r>
            <a:r>
              <a:rPr lang="en-US" sz="1600" smtClean="0">
                <a:solidFill>
                  <a:schemeClr val="tx1"/>
                </a:solidFill>
                <a:effectLst/>
                <a:latin typeface="Calibri" pitchFamily="34" charset="0"/>
              </a:rPr>
              <a:t>Detection, attribution &amp; projection of global climate and regional monsoons, variability and change</a:t>
            </a:r>
            <a:br>
              <a:rPr lang="en-US" sz="1600" smtClean="0">
                <a:solidFill>
                  <a:schemeClr val="tx1"/>
                </a:solidFill>
                <a:effectLst/>
                <a:latin typeface="Calibri" pitchFamily="34" charset="0"/>
              </a:rPr>
            </a:br>
            <a:endParaRPr lang="en-US" sz="3600" smtClean="0">
              <a:solidFill>
                <a:schemeClr val="tx1"/>
              </a:solidFill>
              <a:effectLst/>
              <a:latin typeface="Calibri" pitchFamily="34" charset="0"/>
            </a:endParaRPr>
          </a:p>
        </p:txBody>
      </p:sp>
      <p:sp>
        <p:nvSpPr>
          <p:cNvPr id="73731" name="Rectangle 3"/>
          <p:cNvSpPr>
            <a:spLocks noGrp="1" noChangeArrowheads="1"/>
          </p:cNvSpPr>
          <p:nvPr>
            <p:ph type="body" idx="1"/>
          </p:nvPr>
        </p:nvSpPr>
        <p:spPr>
          <a:xfrm>
            <a:off x="0" y="2057400"/>
            <a:ext cx="9144000" cy="4724400"/>
          </a:xfrm>
          <a:noFill/>
          <a:extLst>
            <a:ext uri="{909E8E84-426E-40DD-AFC4-6F175D3DCCD1}">
              <a14:hiddenFill xmlns:a14="http://schemas.microsoft.com/office/drawing/2010/main">
                <a:solidFill>
                  <a:srgbClr val="FFFFFF"/>
                </a:solidFill>
              </a14:hiddenFill>
            </a:ext>
          </a:extLst>
        </p:spPr>
        <p:txBody>
          <a:bodyPr/>
          <a:lstStyle/>
          <a:p>
            <a:pPr>
              <a:lnSpc>
                <a:spcPct val="90000"/>
              </a:lnSpc>
              <a:buFont typeface="Wingdings" pitchFamily="2" charset="2"/>
              <a:buNone/>
            </a:pPr>
            <a:endParaRPr lang="en-US" sz="900" smtClean="0">
              <a:solidFill>
                <a:srgbClr val="FFFF00"/>
              </a:solidFill>
              <a:effectLst/>
            </a:endParaRPr>
          </a:p>
          <a:p>
            <a:pPr>
              <a:lnSpc>
                <a:spcPct val="80000"/>
              </a:lnSpc>
            </a:pPr>
            <a:r>
              <a:rPr lang="en-US" sz="2800" smtClean="0">
                <a:solidFill>
                  <a:srgbClr val="FFFF00"/>
                </a:solidFill>
                <a:effectLst/>
                <a:latin typeface="Calibri" pitchFamily="34" charset="0"/>
              </a:rPr>
              <a:t>Start with an atmosphere-ocean coupled model with realistic mean climate</a:t>
            </a:r>
          </a:p>
          <a:p>
            <a:pPr lvl="1">
              <a:lnSpc>
                <a:spcPct val="90000"/>
              </a:lnSpc>
            </a:pPr>
            <a:r>
              <a:rPr lang="en-US" sz="2400" smtClean="0">
                <a:effectLst/>
                <a:latin typeface="Calibri" pitchFamily="34" charset="0"/>
              </a:rPr>
              <a:t>Fidelity in capturing the global and monsoon climate </a:t>
            </a:r>
          </a:p>
          <a:p>
            <a:pPr lvl="1">
              <a:lnSpc>
                <a:spcPct val="90000"/>
              </a:lnSpc>
            </a:pPr>
            <a:r>
              <a:rPr lang="en-US" sz="2400" smtClean="0">
                <a:effectLst/>
                <a:latin typeface="Calibri" pitchFamily="34" charset="0"/>
              </a:rPr>
              <a:t>Realistic representation of monsoon interannual variability </a:t>
            </a:r>
          </a:p>
          <a:p>
            <a:pPr lvl="1">
              <a:lnSpc>
                <a:spcPct val="90000"/>
              </a:lnSpc>
            </a:pPr>
            <a:r>
              <a:rPr lang="en-US" sz="2400" smtClean="0">
                <a:effectLst/>
                <a:latin typeface="Calibri" pitchFamily="34" charset="0"/>
              </a:rPr>
              <a:t>Features of ocean-atmosphere coupled interactions </a:t>
            </a:r>
          </a:p>
          <a:p>
            <a:pPr lvl="1">
              <a:lnSpc>
                <a:spcPct val="90000"/>
              </a:lnSpc>
              <a:buClr>
                <a:srgbClr val="A886E0"/>
              </a:buClr>
            </a:pPr>
            <a:r>
              <a:rPr lang="en-US" sz="2400" smtClean="0">
                <a:solidFill>
                  <a:srgbClr val="FFFFFF"/>
                </a:solidFill>
                <a:effectLst/>
                <a:latin typeface="Calibri" pitchFamily="34" charset="0"/>
              </a:rPr>
              <a:t>…</a:t>
            </a:r>
          </a:p>
          <a:p>
            <a:pPr lvl="1">
              <a:lnSpc>
                <a:spcPct val="90000"/>
              </a:lnSpc>
              <a:buClr>
                <a:srgbClr val="A886E0"/>
              </a:buClr>
              <a:buFont typeface="Wingdings" pitchFamily="2" charset="2"/>
              <a:buNone/>
            </a:pPr>
            <a:endParaRPr lang="en-US" sz="800" smtClean="0">
              <a:solidFill>
                <a:srgbClr val="FFFF00"/>
              </a:solidFill>
              <a:effectLst/>
              <a:latin typeface="Calibri" pitchFamily="34" charset="0"/>
            </a:endParaRPr>
          </a:p>
          <a:p>
            <a:pPr>
              <a:lnSpc>
                <a:spcPct val="90000"/>
              </a:lnSpc>
            </a:pPr>
            <a:r>
              <a:rPr lang="en-US" sz="2800" smtClean="0">
                <a:solidFill>
                  <a:srgbClr val="FFFF00"/>
                </a:solidFill>
                <a:effectLst/>
                <a:latin typeface="Calibri" pitchFamily="34" charset="0"/>
              </a:rPr>
              <a:t>Include components / modules of the ESM </a:t>
            </a:r>
          </a:p>
          <a:p>
            <a:pPr lvl="1">
              <a:lnSpc>
                <a:spcPct val="90000"/>
              </a:lnSpc>
            </a:pPr>
            <a:r>
              <a:rPr lang="en-US" sz="2400" smtClean="0">
                <a:effectLst/>
                <a:latin typeface="Calibri" pitchFamily="34" charset="0"/>
              </a:rPr>
              <a:t>Biogeochemistry</a:t>
            </a:r>
          </a:p>
          <a:p>
            <a:pPr lvl="1">
              <a:lnSpc>
                <a:spcPct val="90000"/>
              </a:lnSpc>
            </a:pPr>
            <a:r>
              <a:rPr lang="en-US" sz="2400" smtClean="0">
                <a:effectLst/>
                <a:latin typeface="Calibri" pitchFamily="34" charset="0"/>
              </a:rPr>
              <a:t>Interactive Sea-ice</a:t>
            </a:r>
          </a:p>
          <a:p>
            <a:pPr lvl="1">
              <a:lnSpc>
                <a:spcPct val="90000"/>
              </a:lnSpc>
            </a:pPr>
            <a:r>
              <a:rPr lang="en-US" sz="2400" smtClean="0">
                <a:effectLst/>
                <a:latin typeface="Calibri" pitchFamily="34" charset="0"/>
              </a:rPr>
              <a:t>Aerosol and Chemistry Transport</a:t>
            </a:r>
          </a:p>
          <a:p>
            <a:pPr lvl="1">
              <a:lnSpc>
                <a:spcPct val="90000"/>
              </a:lnSpc>
            </a:pPr>
            <a:r>
              <a:rPr lang="en-US" sz="2400" smtClean="0">
                <a:effectLst/>
                <a:latin typeface="Calibri" pitchFamily="34" charset="0"/>
              </a:rPr>
              <a:t>…</a:t>
            </a:r>
          </a:p>
        </p:txBody>
      </p:sp>
      <p:sp>
        <p:nvSpPr>
          <p:cNvPr id="4" name="Rectangle 2"/>
          <p:cNvSpPr txBox="1">
            <a:spLocks noRot="1" noChangeArrowheads="1"/>
          </p:cNvSpPr>
          <p:nvPr/>
        </p:nvSpPr>
        <p:spPr bwMode="auto">
          <a:xfrm>
            <a:off x="0" y="1447800"/>
            <a:ext cx="9067800" cy="609600"/>
          </a:xfrm>
          <a:prstGeom prst="rect">
            <a:avLst/>
          </a:prstGeom>
          <a:noFill/>
          <a:ln w="9525">
            <a:noFill/>
            <a:miter lim="800000"/>
            <a:headEnd/>
            <a:tailEnd/>
          </a:ln>
          <a:effectLst/>
        </p:spPr>
        <p:txBody>
          <a:bodyPr lIns="91203" tIns="45604" rIns="91203" bIns="45604" anchor="ctr"/>
          <a:lstStyle/>
          <a:p>
            <a:pPr algn="ctr" defTabSz="912127" eaLnBrk="0" hangingPunct="0">
              <a:defRPr/>
            </a:pPr>
            <a:endParaRPr lang="en-US" sz="2400" b="1" kern="0" dirty="0">
              <a:solidFill>
                <a:srgbClr val="FFFFFF"/>
              </a:solidFill>
              <a:latin typeface="Calibri" pitchFamily="34" charset="0"/>
              <a:cs typeface="+mn-cs"/>
            </a:endParaRPr>
          </a:p>
          <a:p>
            <a:pPr algn="ctr" defTabSz="912127" eaLnBrk="0" hangingPunct="0">
              <a:defRPr/>
            </a:pPr>
            <a:r>
              <a:rPr lang="en-US" sz="2600" b="1" kern="0" dirty="0">
                <a:solidFill>
                  <a:srgbClr val="FFFFFF"/>
                </a:solidFill>
                <a:latin typeface="Calibri" pitchFamily="34" charset="0"/>
                <a:cs typeface="+mn-cs"/>
              </a:rPr>
              <a:t>Roadmap for Earth System Model (ESM) development</a:t>
            </a:r>
          </a:p>
          <a:p>
            <a:pPr algn="ctr" defTabSz="912127" eaLnBrk="0" hangingPunct="0">
              <a:defRPr/>
            </a:pPr>
            <a:endParaRPr lang="en-US" sz="2400" b="1" kern="0" dirty="0">
              <a:solidFill>
                <a:srgbClr val="FFFFFF"/>
              </a:solidFill>
              <a:latin typeface="Calibri" pitchFamily="34" charset="0"/>
              <a:cs typeface="+mn-cs"/>
            </a:endParaRPr>
          </a:p>
        </p:txBody>
      </p:sp>
    </p:spTree>
    <p:extLst>
      <p:ext uri="{BB962C8B-B14F-4D97-AF65-F5344CB8AC3E}">
        <p14:creationId xmlns:p14="http://schemas.microsoft.com/office/powerpoint/2010/main" val="3902594411"/>
      </p:ext>
    </p:extLst>
  </p:cSld>
  <p:clrMapOvr>
    <a:masterClrMapping/>
  </p:clrMapOvr>
  <p:transition>
    <p:strips dir="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1"/>
          <p:cNvSpPr txBox="1">
            <a:spLocks noChangeArrowheads="1"/>
          </p:cNvSpPr>
          <p:nvPr/>
        </p:nvSpPr>
        <p:spPr bwMode="auto">
          <a:xfrm>
            <a:off x="0" y="1676400"/>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768" tIns="46683" rIns="89768" bIns="46683"/>
          <a:lstStyle>
            <a:lvl1pPr marL="336550" indent="-336550" defTabSz="452438" eaLnBrk="0" hangingPunct="0">
              <a:tabLst>
                <a:tab pos="336550" algn="l"/>
                <a:tab pos="1247775" algn="l"/>
                <a:tab pos="2160588" algn="l"/>
                <a:tab pos="3073400" algn="l"/>
                <a:tab pos="3984625" algn="l"/>
                <a:tab pos="4897438" algn="l"/>
                <a:tab pos="5810250" algn="l"/>
                <a:tab pos="6723063" algn="l"/>
                <a:tab pos="7634288" algn="l"/>
                <a:tab pos="8547100" algn="l"/>
                <a:tab pos="9459913" algn="l"/>
                <a:tab pos="10371138" algn="l"/>
              </a:tabLst>
              <a:defRPr>
                <a:solidFill>
                  <a:schemeClr val="tx1"/>
                </a:solidFill>
                <a:latin typeface="Arial" pitchFamily="34" charset="0"/>
              </a:defRPr>
            </a:lvl1pPr>
            <a:lvl2pPr marL="736600" indent="-279400" defTabSz="452438" eaLnBrk="0" hangingPunct="0">
              <a:tabLst>
                <a:tab pos="336550" algn="l"/>
                <a:tab pos="1247775" algn="l"/>
                <a:tab pos="2160588" algn="l"/>
                <a:tab pos="3073400" algn="l"/>
                <a:tab pos="3984625" algn="l"/>
                <a:tab pos="4897438" algn="l"/>
                <a:tab pos="5810250" algn="l"/>
                <a:tab pos="6723063" algn="l"/>
                <a:tab pos="7634288" algn="l"/>
                <a:tab pos="8547100" algn="l"/>
                <a:tab pos="9459913" algn="l"/>
                <a:tab pos="10371138" algn="l"/>
              </a:tabLst>
              <a:defRPr>
                <a:solidFill>
                  <a:schemeClr val="tx1"/>
                </a:solidFill>
                <a:latin typeface="Arial" pitchFamily="34" charset="0"/>
              </a:defRPr>
            </a:lvl2pPr>
            <a:lvl3pPr marL="1143000" indent="-228600" defTabSz="452438" eaLnBrk="0" hangingPunct="0">
              <a:tabLst>
                <a:tab pos="336550" algn="l"/>
                <a:tab pos="1247775" algn="l"/>
                <a:tab pos="2160588" algn="l"/>
                <a:tab pos="3073400" algn="l"/>
                <a:tab pos="3984625" algn="l"/>
                <a:tab pos="4897438" algn="l"/>
                <a:tab pos="5810250" algn="l"/>
                <a:tab pos="6723063" algn="l"/>
                <a:tab pos="7634288" algn="l"/>
                <a:tab pos="8547100" algn="l"/>
                <a:tab pos="9459913" algn="l"/>
                <a:tab pos="10371138" algn="l"/>
              </a:tabLst>
              <a:defRPr>
                <a:solidFill>
                  <a:schemeClr val="tx1"/>
                </a:solidFill>
                <a:latin typeface="Arial" pitchFamily="34" charset="0"/>
              </a:defRPr>
            </a:lvl3pPr>
            <a:lvl4pPr marL="1600200" indent="-228600" defTabSz="452438" eaLnBrk="0" hangingPunct="0">
              <a:tabLst>
                <a:tab pos="336550" algn="l"/>
                <a:tab pos="1247775" algn="l"/>
                <a:tab pos="2160588" algn="l"/>
                <a:tab pos="3073400" algn="l"/>
                <a:tab pos="3984625" algn="l"/>
                <a:tab pos="4897438" algn="l"/>
                <a:tab pos="5810250" algn="l"/>
                <a:tab pos="6723063" algn="l"/>
                <a:tab pos="7634288" algn="l"/>
                <a:tab pos="8547100" algn="l"/>
                <a:tab pos="9459913" algn="l"/>
                <a:tab pos="10371138" algn="l"/>
              </a:tabLst>
              <a:defRPr>
                <a:solidFill>
                  <a:schemeClr val="tx1"/>
                </a:solidFill>
                <a:latin typeface="Arial" pitchFamily="34" charset="0"/>
              </a:defRPr>
            </a:lvl4pPr>
            <a:lvl5pPr marL="2057400" indent="-228600" defTabSz="452438" eaLnBrk="0" hangingPunct="0">
              <a:tabLst>
                <a:tab pos="336550" algn="l"/>
                <a:tab pos="1247775" algn="l"/>
                <a:tab pos="2160588" algn="l"/>
                <a:tab pos="3073400" algn="l"/>
                <a:tab pos="3984625" algn="l"/>
                <a:tab pos="4897438" algn="l"/>
                <a:tab pos="5810250" algn="l"/>
                <a:tab pos="6723063" algn="l"/>
                <a:tab pos="7634288" algn="l"/>
                <a:tab pos="8547100" algn="l"/>
                <a:tab pos="9459913" algn="l"/>
                <a:tab pos="10371138" algn="l"/>
              </a:tabLst>
              <a:defRPr>
                <a:solidFill>
                  <a:schemeClr val="tx1"/>
                </a:solidFill>
                <a:latin typeface="Arial" pitchFamily="34" charset="0"/>
              </a:defRPr>
            </a:lvl5pPr>
            <a:lvl6pPr marL="2514600" indent="-228600" defTabSz="452438" eaLnBrk="0" fontAlgn="base" hangingPunct="0">
              <a:spcBef>
                <a:spcPct val="0"/>
              </a:spcBef>
              <a:spcAft>
                <a:spcPct val="0"/>
              </a:spcAft>
              <a:tabLst>
                <a:tab pos="336550" algn="l"/>
                <a:tab pos="1247775" algn="l"/>
                <a:tab pos="2160588" algn="l"/>
                <a:tab pos="3073400" algn="l"/>
                <a:tab pos="3984625" algn="l"/>
                <a:tab pos="4897438" algn="l"/>
                <a:tab pos="5810250" algn="l"/>
                <a:tab pos="6723063" algn="l"/>
                <a:tab pos="7634288" algn="l"/>
                <a:tab pos="8547100" algn="l"/>
                <a:tab pos="9459913" algn="l"/>
                <a:tab pos="10371138" algn="l"/>
              </a:tabLst>
              <a:defRPr>
                <a:solidFill>
                  <a:schemeClr val="tx1"/>
                </a:solidFill>
                <a:latin typeface="Arial" pitchFamily="34" charset="0"/>
              </a:defRPr>
            </a:lvl6pPr>
            <a:lvl7pPr marL="2971800" indent="-228600" defTabSz="452438" eaLnBrk="0" fontAlgn="base" hangingPunct="0">
              <a:spcBef>
                <a:spcPct val="0"/>
              </a:spcBef>
              <a:spcAft>
                <a:spcPct val="0"/>
              </a:spcAft>
              <a:tabLst>
                <a:tab pos="336550" algn="l"/>
                <a:tab pos="1247775" algn="l"/>
                <a:tab pos="2160588" algn="l"/>
                <a:tab pos="3073400" algn="l"/>
                <a:tab pos="3984625" algn="l"/>
                <a:tab pos="4897438" algn="l"/>
                <a:tab pos="5810250" algn="l"/>
                <a:tab pos="6723063" algn="l"/>
                <a:tab pos="7634288" algn="l"/>
                <a:tab pos="8547100" algn="l"/>
                <a:tab pos="9459913" algn="l"/>
                <a:tab pos="10371138" algn="l"/>
              </a:tabLst>
              <a:defRPr>
                <a:solidFill>
                  <a:schemeClr val="tx1"/>
                </a:solidFill>
                <a:latin typeface="Arial" pitchFamily="34" charset="0"/>
              </a:defRPr>
            </a:lvl7pPr>
            <a:lvl8pPr marL="3429000" indent="-228600" defTabSz="452438" eaLnBrk="0" fontAlgn="base" hangingPunct="0">
              <a:spcBef>
                <a:spcPct val="0"/>
              </a:spcBef>
              <a:spcAft>
                <a:spcPct val="0"/>
              </a:spcAft>
              <a:tabLst>
                <a:tab pos="336550" algn="l"/>
                <a:tab pos="1247775" algn="l"/>
                <a:tab pos="2160588" algn="l"/>
                <a:tab pos="3073400" algn="l"/>
                <a:tab pos="3984625" algn="l"/>
                <a:tab pos="4897438" algn="l"/>
                <a:tab pos="5810250" algn="l"/>
                <a:tab pos="6723063" algn="l"/>
                <a:tab pos="7634288" algn="l"/>
                <a:tab pos="8547100" algn="l"/>
                <a:tab pos="9459913" algn="l"/>
                <a:tab pos="10371138" algn="l"/>
              </a:tabLst>
              <a:defRPr>
                <a:solidFill>
                  <a:schemeClr val="tx1"/>
                </a:solidFill>
                <a:latin typeface="Arial" pitchFamily="34" charset="0"/>
              </a:defRPr>
            </a:lvl8pPr>
            <a:lvl9pPr marL="3886200" indent="-228600" defTabSz="452438" eaLnBrk="0" fontAlgn="base" hangingPunct="0">
              <a:spcBef>
                <a:spcPct val="0"/>
              </a:spcBef>
              <a:spcAft>
                <a:spcPct val="0"/>
              </a:spcAft>
              <a:tabLst>
                <a:tab pos="336550" algn="l"/>
                <a:tab pos="1247775" algn="l"/>
                <a:tab pos="2160588" algn="l"/>
                <a:tab pos="3073400" algn="l"/>
                <a:tab pos="3984625" algn="l"/>
                <a:tab pos="4897438" algn="l"/>
                <a:tab pos="5810250" algn="l"/>
                <a:tab pos="6723063" algn="l"/>
                <a:tab pos="7634288" algn="l"/>
                <a:tab pos="8547100" algn="l"/>
                <a:tab pos="9459913" algn="l"/>
                <a:tab pos="10371138" algn="l"/>
              </a:tabLst>
              <a:defRPr>
                <a:solidFill>
                  <a:schemeClr val="tx1"/>
                </a:solidFill>
                <a:latin typeface="Arial" pitchFamily="34" charset="0"/>
              </a:defRPr>
            </a:lvl9pPr>
          </a:lstStyle>
          <a:p>
            <a:pPr eaLnBrk="1" hangingPunct="1">
              <a:spcBef>
                <a:spcPts val="600"/>
              </a:spcBef>
              <a:buClr>
                <a:srgbClr val="FFFFFF"/>
              </a:buClr>
              <a:buFont typeface="Arial" pitchFamily="34" charset="0"/>
              <a:buChar char="•"/>
            </a:pPr>
            <a:r>
              <a:rPr lang="en-US" sz="2200" smtClean="0">
                <a:solidFill>
                  <a:srgbClr val="FFFFFF"/>
                </a:solidFill>
                <a:latin typeface="Calibri" pitchFamily="34" charset="0"/>
                <a:cs typeface="+mn-cs"/>
              </a:rPr>
              <a:t>The </a:t>
            </a:r>
            <a:r>
              <a:rPr lang="en-US" sz="2200" b="1" smtClean="0">
                <a:solidFill>
                  <a:srgbClr val="FFFFFF"/>
                </a:solidFill>
                <a:latin typeface="Calibri" pitchFamily="34" charset="0"/>
                <a:cs typeface="+mn-cs"/>
              </a:rPr>
              <a:t>NCEP CFS </a:t>
            </a:r>
            <a:r>
              <a:rPr lang="en-US" sz="2200" smtClean="0">
                <a:solidFill>
                  <a:srgbClr val="FFFFFF"/>
                </a:solidFill>
                <a:latin typeface="Calibri" pitchFamily="34" charset="0"/>
                <a:cs typeface="+mn-cs"/>
              </a:rPr>
              <a:t>Components </a:t>
            </a:r>
          </a:p>
          <a:p>
            <a:pPr eaLnBrk="1" hangingPunct="1">
              <a:spcBef>
                <a:spcPts val="600"/>
              </a:spcBef>
              <a:buClr>
                <a:srgbClr val="FFFFFF"/>
              </a:buClr>
              <a:buFont typeface="Arial" pitchFamily="34" charset="0"/>
              <a:buChar char="•"/>
            </a:pPr>
            <a:r>
              <a:rPr lang="en-US" sz="2200" smtClean="0">
                <a:solidFill>
                  <a:srgbClr val="FFFFFF"/>
                </a:solidFill>
                <a:latin typeface="Calibri" pitchFamily="34" charset="0"/>
                <a:cs typeface="+mn-cs"/>
              </a:rPr>
              <a:t>Atmospheric </a:t>
            </a:r>
            <a:r>
              <a:rPr lang="en-US" sz="2200" b="1" smtClean="0">
                <a:solidFill>
                  <a:srgbClr val="FFFFFF"/>
                </a:solidFill>
                <a:latin typeface="Calibri" pitchFamily="34" charset="0"/>
                <a:cs typeface="+mn-cs"/>
              </a:rPr>
              <a:t>GFS (Global Forecast System) model</a:t>
            </a:r>
            <a:endParaRPr lang="en-US" sz="2200" smtClean="0">
              <a:solidFill>
                <a:srgbClr val="FFFFFF"/>
              </a:solidFill>
              <a:latin typeface="Calibri" pitchFamily="34" charset="0"/>
              <a:cs typeface="+mn-cs"/>
            </a:endParaRPr>
          </a:p>
          <a:p>
            <a:pPr lvl="1" eaLnBrk="1" hangingPunct="1">
              <a:spcBef>
                <a:spcPts val="500"/>
              </a:spcBef>
              <a:buClr>
                <a:srgbClr val="FFFFFF"/>
              </a:buClr>
              <a:buFont typeface="Arial" pitchFamily="34" charset="0"/>
              <a:buChar char="–"/>
            </a:pPr>
            <a:r>
              <a:rPr lang="en-US" smtClean="0">
                <a:solidFill>
                  <a:srgbClr val="FFFFFF"/>
                </a:solidFill>
                <a:latin typeface="Calibri" pitchFamily="34" charset="0"/>
                <a:cs typeface="+mn-cs"/>
              </a:rPr>
              <a:t>– T126 ~ 110 km; vertical: 64 sigma – pressure hybrid levels</a:t>
            </a:r>
          </a:p>
          <a:p>
            <a:pPr lvl="1" eaLnBrk="1" hangingPunct="1">
              <a:spcBef>
                <a:spcPts val="500"/>
              </a:spcBef>
              <a:buClr>
                <a:srgbClr val="FFFFFF"/>
              </a:buClr>
              <a:buFont typeface="Arial" pitchFamily="34" charset="0"/>
              <a:buChar char="–"/>
            </a:pPr>
            <a:r>
              <a:rPr lang="en-US" smtClean="0">
                <a:solidFill>
                  <a:srgbClr val="FFFFFF"/>
                </a:solidFill>
                <a:latin typeface="Calibri" pitchFamily="34" charset="0"/>
                <a:cs typeface="+mn-cs"/>
              </a:rPr>
              <a:t>– Model top 0.2 mb</a:t>
            </a:r>
          </a:p>
          <a:p>
            <a:pPr lvl="1" eaLnBrk="1" hangingPunct="1">
              <a:spcBef>
                <a:spcPts val="500"/>
              </a:spcBef>
              <a:buClr>
                <a:srgbClr val="FFFFFF"/>
              </a:buClr>
              <a:buFont typeface="Arial" pitchFamily="34" charset="0"/>
              <a:buChar char="–"/>
            </a:pPr>
            <a:r>
              <a:rPr lang="en-US" smtClean="0">
                <a:solidFill>
                  <a:srgbClr val="FFFFFF"/>
                </a:solidFill>
                <a:latin typeface="Calibri" pitchFamily="34" charset="0"/>
                <a:cs typeface="+mn-cs"/>
              </a:rPr>
              <a:t>– Simplified Arakawa-Schubert convection (Pan)</a:t>
            </a:r>
          </a:p>
          <a:p>
            <a:pPr lvl="1" eaLnBrk="1" hangingPunct="1">
              <a:spcBef>
                <a:spcPts val="500"/>
              </a:spcBef>
              <a:buClr>
                <a:srgbClr val="FFFFFF"/>
              </a:buClr>
              <a:buFont typeface="Arial" pitchFamily="34" charset="0"/>
              <a:buChar char="–"/>
            </a:pPr>
            <a:r>
              <a:rPr lang="en-US" smtClean="0">
                <a:solidFill>
                  <a:srgbClr val="FFFFFF"/>
                </a:solidFill>
                <a:latin typeface="Calibri" pitchFamily="34" charset="0"/>
                <a:cs typeface="+mn-cs"/>
              </a:rPr>
              <a:t>– Non-local PBL (Pan &amp; Hong)</a:t>
            </a:r>
          </a:p>
          <a:p>
            <a:pPr lvl="1" eaLnBrk="1" hangingPunct="1">
              <a:spcBef>
                <a:spcPts val="500"/>
              </a:spcBef>
              <a:buClr>
                <a:srgbClr val="FFFFFF"/>
              </a:buClr>
              <a:buFont typeface="Arial" pitchFamily="34" charset="0"/>
              <a:buChar char="–"/>
            </a:pPr>
            <a:r>
              <a:rPr lang="en-US" smtClean="0">
                <a:solidFill>
                  <a:srgbClr val="FFFFFF"/>
                </a:solidFill>
                <a:latin typeface="Calibri" pitchFamily="34" charset="0"/>
                <a:cs typeface="+mn-cs"/>
              </a:rPr>
              <a:t>– SW radiation (Chou, modifications by Y. Hou)</a:t>
            </a:r>
          </a:p>
          <a:p>
            <a:pPr lvl="1" eaLnBrk="1" hangingPunct="1">
              <a:spcBef>
                <a:spcPts val="500"/>
              </a:spcBef>
              <a:buClr>
                <a:srgbClr val="FFFFFF"/>
              </a:buClr>
              <a:buFont typeface="Arial" pitchFamily="34" charset="0"/>
              <a:buChar char="–"/>
            </a:pPr>
            <a:r>
              <a:rPr lang="en-US" smtClean="0">
                <a:solidFill>
                  <a:srgbClr val="FFFFFF"/>
                </a:solidFill>
                <a:latin typeface="Calibri" pitchFamily="34" charset="0"/>
                <a:cs typeface="+mn-cs"/>
              </a:rPr>
              <a:t>– Prognostic cloud water (Moorthi, Hou &amp; Zhao)</a:t>
            </a:r>
          </a:p>
          <a:p>
            <a:pPr lvl="1" eaLnBrk="1" hangingPunct="1">
              <a:spcBef>
                <a:spcPts val="500"/>
              </a:spcBef>
              <a:buClr>
                <a:srgbClr val="FFFFFF"/>
              </a:buClr>
              <a:buFont typeface="Arial" pitchFamily="34" charset="0"/>
              <a:buChar char="–"/>
            </a:pPr>
            <a:r>
              <a:rPr lang="en-US" smtClean="0">
                <a:solidFill>
                  <a:srgbClr val="FFFFFF"/>
                </a:solidFill>
                <a:latin typeface="Calibri" pitchFamily="34" charset="0"/>
                <a:cs typeface="+mn-cs"/>
              </a:rPr>
              <a:t>– LW radiation (GFDL, AER in operational wx model)</a:t>
            </a:r>
          </a:p>
          <a:p>
            <a:pPr lvl="1" eaLnBrk="1" hangingPunct="1">
              <a:spcBef>
                <a:spcPts val="500"/>
              </a:spcBef>
              <a:buClr>
                <a:srgbClr val="FFFFFF"/>
              </a:buClr>
              <a:buFont typeface="Arial" pitchFamily="34" charset="0"/>
              <a:buChar char="–"/>
            </a:pPr>
            <a:r>
              <a:rPr lang="en-US" smtClean="0">
                <a:solidFill>
                  <a:srgbClr val="FFFFFF"/>
                </a:solidFill>
                <a:latin typeface="Calibri" pitchFamily="34" charset="0"/>
                <a:cs typeface="+mn-cs"/>
              </a:rPr>
              <a:t>- Land surface processes (Noah land model)</a:t>
            </a:r>
          </a:p>
          <a:p>
            <a:pPr eaLnBrk="1" hangingPunct="1">
              <a:spcBef>
                <a:spcPts val="600"/>
              </a:spcBef>
              <a:buClr>
                <a:srgbClr val="FFFFFF"/>
              </a:buClr>
              <a:buFont typeface="Arial" pitchFamily="34" charset="0"/>
              <a:buChar char="•"/>
            </a:pPr>
            <a:r>
              <a:rPr lang="en-US" sz="2200" smtClean="0">
                <a:solidFill>
                  <a:srgbClr val="FFFFFF"/>
                </a:solidFill>
                <a:latin typeface="Calibri" pitchFamily="34" charset="0"/>
                <a:cs typeface="+mn-cs"/>
              </a:rPr>
              <a:t>Interactive Ocean: </a:t>
            </a:r>
            <a:r>
              <a:rPr lang="en-US" sz="2200" b="1" smtClean="0">
                <a:solidFill>
                  <a:srgbClr val="FFFFFF"/>
                </a:solidFill>
                <a:latin typeface="Calibri" pitchFamily="34" charset="0"/>
                <a:cs typeface="+mn-cs"/>
              </a:rPr>
              <a:t>GFDL MOM4 </a:t>
            </a:r>
            <a:r>
              <a:rPr lang="en-US" sz="2200" smtClean="0">
                <a:solidFill>
                  <a:srgbClr val="FFFFFF"/>
                </a:solidFill>
                <a:latin typeface="Calibri" pitchFamily="34" charset="0"/>
                <a:cs typeface="+mn-cs"/>
              </a:rPr>
              <a:t>(Modular Ocean Model, ver.4)</a:t>
            </a:r>
          </a:p>
          <a:p>
            <a:pPr lvl="1" eaLnBrk="1" hangingPunct="1">
              <a:spcBef>
                <a:spcPts val="500"/>
              </a:spcBef>
              <a:buClr>
                <a:srgbClr val="FFFFFF"/>
              </a:buClr>
              <a:buFont typeface="Arial" pitchFamily="34" charset="0"/>
              <a:buChar char="–"/>
            </a:pPr>
            <a:r>
              <a:rPr lang="en-US" smtClean="0">
                <a:solidFill>
                  <a:srgbClr val="FFFFFF"/>
                </a:solidFill>
                <a:latin typeface="Calibri" pitchFamily="34" charset="0"/>
                <a:cs typeface="+mn-cs"/>
              </a:rPr>
              <a:t>– 0.5 deg poleward of 10</a:t>
            </a:r>
            <a:r>
              <a:rPr lang="en-US" baseline="30000" smtClean="0">
                <a:solidFill>
                  <a:srgbClr val="FFFFFF"/>
                </a:solidFill>
                <a:latin typeface="Calibri" pitchFamily="34" charset="0"/>
                <a:cs typeface="+mn-cs"/>
              </a:rPr>
              <a:t>o</a:t>
            </a:r>
            <a:r>
              <a:rPr lang="en-US" smtClean="0">
                <a:solidFill>
                  <a:srgbClr val="FFFFFF"/>
                </a:solidFill>
                <a:latin typeface="Calibri" pitchFamily="34" charset="0"/>
                <a:cs typeface="+mn-cs"/>
              </a:rPr>
              <a:t>N and 10</a:t>
            </a:r>
            <a:r>
              <a:rPr lang="en-US" baseline="30000" smtClean="0">
                <a:solidFill>
                  <a:srgbClr val="FFFFFF"/>
                </a:solidFill>
                <a:latin typeface="Calibri" pitchFamily="34" charset="0"/>
                <a:cs typeface="+mn-cs"/>
              </a:rPr>
              <a:t>o</a:t>
            </a:r>
            <a:r>
              <a:rPr lang="en-US" smtClean="0">
                <a:solidFill>
                  <a:srgbClr val="FFFFFF"/>
                </a:solidFill>
                <a:latin typeface="Calibri" pitchFamily="34" charset="0"/>
                <a:cs typeface="+mn-cs"/>
              </a:rPr>
              <a:t>S; and 0.25 deg near equator (10</a:t>
            </a:r>
            <a:r>
              <a:rPr lang="en-US" baseline="30000" smtClean="0">
                <a:solidFill>
                  <a:srgbClr val="FFFFFF"/>
                </a:solidFill>
                <a:latin typeface="Calibri" pitchFamily="34" charset="0"/>
                <a:cs typeface="+mn-cs"/>
              </a:rPr>
              <a:t>o</a:t>
            </a:r>
            <a:r>
              <a:rPr lang="en-US" smtClean="0">
                <a:solidFill>
                  <a:srgbClr val="FFFFFF"/>
                </a:solidFill>
                <a:latin typeface="Calibri" pitchFamily="34" charset="0"/>
                <a:cs typeface="+mn-cs"/>
              </a:rPr>
              <a:t>S – 10</a:t>
            </a:r>
            <a:r>
              <a:rPr lang="en-US" baseline="30000" smtClean="0">
                <a:solidFill>
                  <a:srgbClr val="FFFFFF"/>
                </a:solidFill>
                <a:latin typeface="Calibri" pitchFamily="34" charset="0"/>
                <a:cs typeface="+mn-cs"/>
              </a:rPr>
              <a:t>o</a:t>
            </a:r>
            <a:r>
              <a:rPr lang="en-US" smtClean="0">
                <a:solidFill>
                  <a:srgbClr val="FFFFFF"/>
                </a:solidFill>
                <a:latin typeface="Calibri" pitchFamily="34" charset="0"/>
                <a:cs typeface="+mn-cs"/>
              </a:rPr>
              <a:t>N)</a:t>
            </a:r>
          </a:p>
          <a:p>
            <a:pPr lvl="1" eaLnBrk="1" hangingPunct="1">
              <a:spcBef>
                <a:spcPts val="500"/>
              </a:spcBef>
              <a:buClr>
                <a:srgbClr val="FFFFFF"/>
              </a:buClr>
              <a:buFont typeface="Arial" pitchFamily="34" charset="0"/>
              <a:buChar char="–"/>
            </a:pPr>
            <a:r>
              <a:rPr lang="en-US" smtClean="0">
                <a:solidFill>
                  <a:srgbClr val="FFFFFF"/>
                </a:solidFill>
                <a:latin typeface="Calibri" pitchFamily="34" charset="0"/>
                <a:cs typeface="+mn-cs"/>
              </a:rPr>
              <a:t>– 40 levels</a:t>
            </a:r>
          </a:p>
          <a:p>
            <a:pPr lvl="1" eaLnBrk="1" hangingPunct="1">
              <a:spcBef>
                <a:spcPts val="500"/>
              </a:spcBef>
              <a:buClr>
                <a:srgbClr val="FFFFFF"/>
              </a:buClr>
              <a:buFont typeface="Arial" pitchFamily="34" charset="0"/>
              <a:buChar char="–"/>
            </a:pPr>
            <a:r>
              <a:rPr lang="en-US" smtClean="0">
                <a:solidFill>
                  <a:srgbClr val="FFFFFF"/>
                </a:solidFill>
                <a:latin typeface="Calibri" pitchFamily="34" charset="0"/>
                <a:cs typeface="+mn-cs"/>
              </a:rPr>
              <a:t>– Interactive sea-ice</a:t>
            </a:r>
          </a:p>
        </p:txBody>
      </p:sp>
      <p:sp>
        <p:nvSpPr>
          <p:cNvPr id="74755" name="Text Box 2"/>
          <p:cNvSpPr txBox="1">
            <a:spLocks noChangeArrowheads="1"/>
          </p:cNvSpPr>
          <p:nvPr/>
        </p:nvSpPr>
        <p:spPr bwMode="auto">
          <a:xfrm>
            <a:off x="0" y="76200"/>
            <a:ext cx="9144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768" tIns="46683" rIns="89768" bIns="46683"/>
          <a:lstStyle>
            <a:lvl1pPr defTabSz="452438" eaLnBrk="0" hangingPunct="0">
              <a:tabLst>
                <a:tab pos="0" algn="l"/>
                <a:tab pos="906463" algn="l"/>
                <a:tab pos="1819275" algn="l"/>
                <a:tab pos="2732088" algn="l"/>
                <a:tab pos="3643313" algn="l"/>
                <a:tab pos="4556125" algn="l"/>
                <a:tab pos="5468938" algn="l"/>
                <a:tab pos="6381750" algn="l"/>
                <a:tab pos="7292975" algn="l"/>
                <a:tab pos="8205788" algn="l"/>
                <a:tab pos="9118600" algn="l"/>
                <a:tab pos="10031413" algn="l"/>
              </a:tabLst>
              <a:defRPr>
                <a:solidFill>
                  <a:schemeClr val="tx1"/>
                </a:solidFill>
                <a:latin typeface="Arial" pitchFamily="34" charset="0"/>
              </a:defRPr>
            </a:lvl1pPr>
            <a:lvl2pPr marL="742950" indent="-285750" defTabSz="452438" eaLnBrk="0" hangingPunct="0">
              <a:tabLst>
                <a:tab pos="0" algn="l"/>
                <a:tab pos="906463" algn="l"/>
                <a:tab pos="1819275" algn="l"/>
                <a:tab pos="2732088" algn="l"/>
                <a:tab pos="3643313" algn="l"/>
                <a:tab pos="4556125" algn="l"/>
                <a:tab pos="5468938" algn="l"/>
                <a:tab pos="6381750" algn="l"/>
                <a:tab pos="7292975" algn="l"/>
                <a:tab pos="8205788" algn="l"/>
                <a:tab pos="9118600" algn="l"/>
                <a:tab pos="10031413" algn="l"/>
              </a:tabLst>
              <a:defRPr>
                <a:solidFill>
                  <a:schemeClr val="tx1"/>
                </a:solidFill>
                <a:latin typeface="Arial" pitchFamily="34" charset="0"/>
              </a:defRPr>
            </a:lvl2pPr>
            <a:lvl3pPr marL="1143000" indent="-228600" defTabSz="452438" eaLnBrk="0" hangingPunct="0">
              <a:tabLst>
                <a:tab pos="0" algn="l"/>
                <a:tab pos="906463" algn="l"/>
                <a:tab pos="1819275" algn="l"/>
                <a:tab pos="2732088" algn="l"/>
                <a:tab pos="3643313" algn="l"/>
                <a:tab pos="4556125" algn="l"/>
                <a:tab pos="5468938" algn="l"/>
                <a:tab pos="6381750" algn="l"/>
                <a:tab pos="7292975" algn="l"/>
                <a:tab pos="8205788" algn="l"/>
                <a:tab pos="9118600" algn="l"/>
                <a:tab pos="10031413" algn="l"/>
              </a:tabLst>
              <a:defRPr>
                <a:solidFill>
                  <a:schemeClr val="tx1"/>
                </a:solidFill>
                <a:latin typeface="Arial" pitchFamily="34" charset="0"/>
              </a:defRPr>
            </a:lvl3pPr>
            <a:lvl4pPr marL="1600200" indent="-228600" defTabSz="452438" eaLnBrk="0" hangingPunct="0">
              <a:tabLst>
                <a:tab pos="0" algn="l"/>
                <a:tab pos="906463" algn="l"/>
                <a:tab pos="1819275" algn="l"/>
                <a:tab pos="2732088" algn="l"/>
                <a:tab pos="3643313" algn="l"/>
                <a:tab pos="4556125" algn="l"/>
                <a:tab pos="5468938" algn="l"/>
                <a:tab pos="6381750" algn="l"/>
                <a:tab pos="7292975" algn="l"/>
                <a:tab pos="8205788" algn="l"/>
                <a:tab pos="9118600" algn="l"/>
                <a:tab pos="10031413" algn="l"/>
              </a:tabLst>
              <a:defRPr>
                <a:solidFill>
                  <a:schemeClr val="tx1"/>
                </a:solidFill>
                <a:latin typeface="Arial" pitchFamily="34" charset="0"/>
              </a:defRPr>
            </a:lvl4pPr>
            <a:lvl5pPr marL="2057400" indent="-228600" defTabSz="452438" eaLnBrk="0" hangingPunct="0">
              <a:tabLst>
                <a:tab pos="0" algn="l"/>
                <a:tab pos="906463" algn="l"/>
                <a:tab pos="1819275" algn="l"/>
                <a:tab pos="2732088" algn="l"/>
                <a:tab pos="3643313" algn="l"/>
                <a:tab pos="4556125" algn="l"/>
                <a:tab pos="5468938" algn="l"/>
                <a:tab pos="6381750" algn="l"/>
                <a:tab pos="7292975" algn="l"/>
                <a:tab pos="8205788" algn="l"/>
                <a:tab pos="9118600" algn="l"/>
                <a:tab pos="10031413" algn="l"/>
              </a:tabLst>
              <a:defRPr>
                <a:solidFill>
                  <a:schemeClr val="tx1"/>
                </a:solidFill>
                <a:latin typeface="Arial" pitchFamily="34" charset="0"/>
              </a:defRPr>
            </a:lvl5pPr>
            <a:lvl6pPr marL="2514600" indent="-228600" defTabSz="452438" eaLnBrk="0" fontAlgn="base" hangingPunct="0">
              <a:spcBef>
                <a:spcPct val="0"/>
              </a:spcBef>
              <a:spcAft>
                <a:spcPct val="0"/>
              </a:spcAft>
              <a:tabLst>
                <a:tab pos="0" algn="l"/>
                <a:tab pos="906463" algn="l"/>
                <a:tab pos="1819275" algn="l"/>
                <a:tab pos="2732088" algn="l"/>
                <a:tab pos="3643313" algn="l"/>
                <a:tab pos="4556125" algn="l"/>
                <a:tab pos="5468938" algn="l"/>
                <a:tab pos="6381750" algn="l"/>
                <a:tab pos="7292975" algn="l"/>
                <a:tab pos="8205788" algn="l"/>
                <a:tab pos="9118600" algn="l"/>
                <a:tab pos="10031413" algn="l"/>
              </a:tabLst>
              <a:defRPr>
                <a:solidFill>
                  <a:schemeClr val="tx1"/>
                </a:solidFill>
                <a:latin typeface="Arial" pitchFamily="34" charset="0"/>
              </a:defRPr>
            </a:lvl6pPr>
            <a:lvl7pPr marL="2971800" indent="-228600" defTabSz="452438" eaLnBrk="0" fontAlgn="base" hangingPunct="0">
              <a:spcBef>
                <a:spcPct val="0"/>
              </a:spcBef>
              <a:spcAft>
                <a:spcPct val="0"/>
              </a:spcAft>
              <a:tabLst>
                <a:tab pos="0" algn="l"/>
                <a:tab pos="906463" algn="l"/>
                <a:tab pos="1819275" algn="l"/>
                <a:tab pos="2732088" algn="l"/>
                <a:tab pos="3643313" algn="l"/>
                <a:tab pos="4556125" algn="l"/>
                <a:tab pos="5468938" algn="l"/>
                <a:tab pos="6381750" algn="l"/>
                <a:tab pos="7292975" algn="l"/>
                <a:tab pos="8205788" algn="l"/>
                <a:tab pos="9118600" algn="l"/>
                <a:tab pos="10031413" algn="l"/>
              </a:tabLst>
              <a:defRPr>
                <a:solidFill>
                  <a:schemeClr val="tx1"/>
                </a:solidFill>
                <a:latin typeface="Arial" pitchFamily="34" charset="0"/>
              </a:defRPr>
            </a:lvl7pPr>
            <a:lvl8pPr marL="3429000" indent="-228600" defTabSz="452438" eaLnBrk="0" fontAlgn="base" hangingPunct="0">
              <a:spcBef>
                <a:spcPct val="0"/>
              </a:spcBef>
              <a:spcAft>
                <a:spcPct val="0"/>
              </a:spcAft>
              <a:tabLst>
                <a:tab pos="0" algn="l"/>
                <a:tab pos="906463" algn="l"/>
                <a:tab pos="1819275" algn="l"/>
                <a:tab pos="2732088" algn="l"/>
                <a:tab pos="3643313" algn="l"/>
                <a:tab pos="4556125" algn="l"/>
                <a:tab pos="5468938" algn="l"/>
                <a:tab pos="6381750" algn="l"/>
                <a:tab pos="7292975" algn="l"/>
                <a:tab pos="8205788" algn="l"/>
                <a:tab pos="9118600" algn="l"/>
                <a:tab pos="10031413" algn="l"/>
              </a:tabLst>
              <a:defRPr>
                <a:solidFill>
                  <a:schemeClr val="tx1"/>
                </a:solidFill>
                <a:latin typeface="Arial" pitchFamily="34" charset="0"/>
              </a:defRPr>
            </a:lvl8pPr>
            <a:lvl9pPr marL="3886200" indent="-228600" defTabSz="452438" eaLnBrk="0" fontAlgn="base" hangingPunct="0">
              <a:spcBef>
                <a:spcPct val="0"/>
              </a:spcBef>
              <a:spcAft>
                <a:spcPct val="0"/>
              </a:spcAft>
              <a:tabLst>
                <a:tab pos="0" algn="l"/>
                <a:tab pos="906463" algn="l"/>
                <a:tab pos="1819275" algn="l"/>
                <a:tab pos="2732088" algn="l"/>
                <a:tab pos="3643313" algn="l"/>
                <a:tab pos="4556125" algn="l"/>
                <a:tab pos="5468938" algn="l"/>
                <a:tab pos="6381750" algn="l"/>
                <a:tab pos="7292975" algn="l"/>
                <a:tab pos="8205788" algn="l"/>
                <a:tab pos="9118600" algn="l"/>
                <a:tab pos="10031413" algn="l"/>
              </a:tabLst>
              <a:defRPr>
                <a:solidFill>
                  <a:schemeClr val="tx1"/>
                </a:solidFill>
                <a:latin typeface="Arial" pitchFamily="34" charset="0"/>
              </a:defRPr>
            </a:lvl9pPr>
          </a:lstStyle>
          <a:p>
            <a:pPr algn="ctr" eaLnBrk="1" hangingPunct="1"/>
            <a:r>
              <a:rPr lang="en-US" sz="2400" b="1" smtClean="0">
                <a:solidFill>
                  <a:srgbClr val="FFFF00"/>
                </a:solidFill>
                <a:latin typeface="Calibri" pitchFamily="34" charset="0"/>
                <a:cs typeface="+mn-cs"/>
              </a:rPr>
              <a:t>Basic modeling framework: Coupled Forecast System (CFS-2) T126L64</a:t>
            </a:r>
          </a:p>
          <a:p>
            <a:pPr algn="ctr" eaLnBrk="1" hangingPunct="1"/>
            <a:endParaRPr lang="en-US" sz="2800" b="1" smtClean="0">
              <a:solidFill>
                <a:srgbClr val="FFFF00"/>
              </a:solidFill>
              <a:latin typeface="Calibri" pitchFamily="34" charset="0"/>
              <a:cs typeface="+mn-cs"/>
            </a:endParaRPr>
          </a:p>
          <a:p>
            <a:pPr algn="ctr" eaLnBrk="1" hangingPunct="1"/>
            <a:endParaRPr lang="en-US" sz="2800" b="1" smtClean="0">
              <a:solidFill>
                <a:srgbClr val="FFFF00"/>
              </a:solidFill>
              <a:latin typeface="Calibri" pitchFamily="34" charset="0"/>
              <a:cs typeface="+mn-cs"/>
            </a:endParaRPr>
          </a:p>
        </p:txBody>
      </p:sp>
      <p:sp>
        <p:nvSpPr>
          <p:cNvPr id="74756" name="TextBox 3"/>
          <p:cNvSpPr txBox="1">
            <a:spLocks noChangeArrowheads="1"/>
          </p:cNvSpPr>
          <p:nvPr/>
        </p:nvSpPr>
        <p:spPr bwMode="auto">
          <a:xfrm>
            <a:off x="76200" y="600078"/>
            <a:ext cx="90678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smtClean="0">
                <a:solidFill>
                  <a:srgbClr val="FFFF00"/>
                </a:solidFill>
                <a:latin typeface="Calibri" pitchFamily="34" charset="0"/>
                <a:cs typeface="+mn-cs"/>
              </a:rPr>
              <a:t>Formal agreement for collaboration: </a:t>
            </a:r>
            <a:r>
              <a:rPr lang="en-US" smtClean="0">
                <a:solidFill>
                  <a:srgbClr val="FFFFFF"/>
                </a:solidFill>
                <a:latin typeface="Calibri" pitchFamily="34" charset="0"/>
                <a:cs typeface="+mn-cs"/>
              </a:rPr>
              <a:t>The Ministry of Earth Sciences, Govt. of India and NOAA, USA in 2011.  Implement the NCEP CFS-2 model  at IITM, Pune for seasonal prediction of  the Indian monsoon.</a:t>
            </a:r>
          </a:p>
        </p:txBody>
      </p:sp>
    </p:spTree>
    <p:extLst>
      <p:ext uri="{BB962C8B-B14F-4D97-AF65-F5344CB8AC3E}">
        <p14:creationId xmlns:p14="http://schemas.microsoft.com/office/powerpoint/2010/main" val="477681498"/>
      </p:ext>
    </p:extLst>
  </p:cSld>
  <p:clrMapOvr>
    <a:masterClrMapping/>
  </p:clrMapOvr>
  <p:transition>
    <p:strips dir="r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28"/>
            <a:ext cx="6022975"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2989" y="3"/>
            <a:ext cx="3121025"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2989" y="1770091"/>
            <a:ext cx="3121025" cy="508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5" name="Picture 2"/>
          <p:cNvPicPr>
            <a:picLocks noChangeAspect="1" noChangeArrowheads="1"/>
          </p:cNvPicPr>
          <p:nvPr/>
        </p:nvPicPr>
        <p:blipFill>
          <a:blip r:embed="rId5">
            <a:extLst>
              <a:ext uri="{28A0092B-C50C-407E-A947-70E740481C1C}">
                <a14:useLocalDpi xmlns:a14="http://schemas.microsoft.com/office/drawing/2010/main" val="0"/>
              </a:ext>
            </a:extLst>
          </a:blip>
          <a:srcRect l="3651" t="2737" r="3436" b="34126"/>
          <a:stretch>
            <a:fillRect/>
          </a:stretch>
        </p:blipFill>
        <p:spPr bwMode="auto">
          <a:xfrm>
            <a:off x="0" y="2362200"/>
            <a:ext cx="6019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6" name="Rectangle 8"/>
          <p:cNvSpPr>
            <a:spLocks noChangeArrowheads="1"/>
          </p:cNvSpPr>
          <p:nvPr/>
        </p:nvSpPr>
        <p:spPr bwMode="auto">
          <a:xfrm>
            <a:off x="0" y="5562628"/>
            <a:ext cx="6096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IN" b="1">
                <a:solidFill>
                  <a:srgbClr val="FFFFFF"/>
                </a:solidFill>
                <a:latin typeface="Calibri" pitchFamily="34" charset="0"/>
                <a:cs typeface="+mn-cs"/>
              </a:rPr>
              <a:t>Atmosphere: T126  spectral (~ 190 km), 64 vertical levels – ESMv1</a:t>
            </a:r>
          </a:p>
          <a:p>
            <a:endParaRPr lang="en-IN" sz="800" b="1">
              <a:solidFill>
                <a:srgbClr val="FFFFFF"/>
              </a:solidFill>
              <a:latin typeface="Calibri" pitchFamily="34" charset="0"/>
              <a:cs typeface="+mn-cs"/>
            </a:endParaRPr>
          </a:p>
          <a:p>
            <a:r>
              <a:rPr lang="en-IN" b="1">
                <a:solidFill>
                  <a:srgbClr val="FFFFFF"/>
                </a:solidFill>
                <a:latin typeface="Calibri" pitchFamily="34" charset="0"/>
                <a:cs typeface="+mn-cs"/>
              </a:rPr>
              <a:t>Ocean : 0.5 deg grid, ~ 0.25 deg between 10N-10S, 40 vertical levels </a:t>
            </a:r>
          </a:p>
        </p:txBody>
      </p:sp>
    </p:spTree>
    <p:extLst>
      <p:ext uri="{BB962C8B-B14F-4D97-AF65-F5344CB8AC3E}">
        <p14:creationId xmlns:p14="http://schemas.microsoft.com/office/powerpoint/2010/main" val="3907178769"/>
      </p:ext>
    </p:extLst>
  </p:cSld>
  <p:clrMapOvr>
    <a:masterClrMapping/>
  </p:clrMapOvr>
  <p:transition>
    <p:cover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Box 9"/>
          <p:cNvSpPr txBox="1">
            <a:spLocks noChangeArrowheads="1"/>
          </p:cNvSpPr>
          <p:nvPr/>
        </p:nvSpPr>
        <p:spPr bwMode="auto">
          <a:xfrm>
            <a:off x="2690827" y="1890717"/>
            <a:ext cx="615949" cy="360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746" tIns="41373" rIns="82746" bIns="4137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solidFill>
                  <a:srgbClr val="003399"/>
                </a:solidFill>
                <a:cs typeface="+mn-cs"/>
              </a:rPr>
              <a:t>SST</a:t>
            </a:r>
          </a:p>
        </p:txBody>
      </p:sp>
      <p:sp>
        <p:nvSpPr>
          <p:cNvPr id="95235" name="TextBox 10"/>
          <p:cNvSpPr txBox="1">
            <a:spLocks noChangeArrowheads="1"/>
          </p:cNvSpPr>
          <p:nvPr/>
        </p:nvSpPr>
        <p:spPr bwMode="auto">
          <a:xfrm>
            <a:off x="2636838" y="3429004"/>
            <a:ext cx="1492214" cy="360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746" tIns="41373" rIns="82746" bIns="4137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solidFill>
                  <a:srgbClr val="003399"/>
                </a:solidFill>
                <a:cs typeface="+mn-cs"/>
              </a:rPr>
              <a:t>Tropical SST</a:t>
            </a:r>
          </a:p>
        </p:txBody>
      </p:sp>
      <p:sp>
        <p:nvSpPr>
          <p:cNvPr id="95236" name="TextBox 11"/>
          <p:cNvSpPr txBox="1">
            <a:spLocks noChangeArrowheads="1"/>
          </p:cNvSpPr>
          <p:nvPr/>
        </p:nvSpPr>
        <p:spPr bwMode="auto">
          <a:xfrm>
            <a:off x="2705114" y="4949853"/>
            <a:ext cx="898077" cy="360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746" tIns="41373" rIns="82746" bIns="4137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solidFill>
                  <a:srgbClr val="003399"/>
                </a:solidFill>
                <a:cs typeface="+mn-cs"/>
              </a:rPr>
              <a:t>Ht cont</a:t>
            </a:r>
          </a:p>
        </p:txBody>
      </p:sp>
      <p:sp>
        <p:nvSpPr>
          <p:cNvPr id="95237" name="Text Box 3"/>
          <p:cNvSpPr txBox="1">
            <a:spLocks noChangeArrowheads="1"/>
          </p:cNvSpPr>
          <p:nvPr/>
        </p:nvSpPr>
        <p:spPr bwMode="auto">
          <a:xfrm>
            <a:off x="2743214" y="7"/>
            <a:ext cx="3633037" cy="46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13" tIns="45609" rIns="91213" bIns="4560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solidFill>
                  <a:srgbClr val="FFFFFF"/>
                </a:solidFill>
                <a:cs typeface="+mn-cs"/>
              </a:rPr>
              <a:t> </a:t>
            </a:r>
            <a:r>
              <a:rPr lang="en-US" sz="2400" b="1" smtClean="0">
                <a:solidFill>
                  <a:srgbClr val="FFFFFF"/>
                </a:solidFill>
                <a:latin typeface="Calibri" pitchFamily="34" charset="0"/>
                <a:cs typeface="+mn-cs"/>
              </a:rPr>
              <a:t>Annual mean temperature</a:t>
            </a:r>
          </a:p>
        </p:txBody>
      </p:sp>
      <p:sp>
        <p:nvSpPr>
          <p:cNvPr id="95238" name="TextBox 25"/>
          <p:cNvSpPr txBox="1">
            <a:spLocks noChangeArrowheads="1"/>
          </p:cNvSpPr>
          <p:nvPr/>
        </p:nvSpPr>
        <p:spPr bwMode="auto">
          <a:xfrm>
            <a:off x="5413375" y="3043265"/>
            <a:ext cx="1139790" cy="46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13" tIns="45609" rIns="91213" bIns="4560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smtClean="0">
                <a:solidFill>
                  <a:srgbClr val="003399"/>
                </a:solidFill>
                <a:latin typeface="Calibri" pitchFamily="34" charset="0"/>
                <a:cs typeface="+mn-cs"/>
              </a:rPr>
              <a:t>ESM1.0</a:t>
            </a:r>
          </a:p>
        </p:txBody>
      </p:sp>
      <p:cxnSp>
        <p:nvCxnSpPr>
          <p:cNvPr id="28" name="Straight Arrow Connector 27"/>
          <p:cNvCxnSpPr/>
          <p:nvPr/>
        </p:nvCxnSpPr>
        <p:spPr>
          <a:xfrm>
            <a:off x="3733814" y="3273453"/>
            <a:ext cx="1679575" cy="3175"/>
          </a:xfrm>
          <a:prstGeom prst="straightConnector1">
            <a:avLst/>
          </a:prstGeom>
          <a:ln w="5080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95240" name="Picture 14"/>
          <p:cNvPicPr>
            <a:picLocks noChangeAspect="1" noChangeArrowheads="1"/>
          </p:cNvPicPr>
          <p:nvPr/>
        </p:nvPicPr>
        <p:blipFill>
          <a:blip r:embed="rId2">
            <a:extLst>
              <a:ext uri="{28A0092B-C50C-407E-A947-70E740481C1C}">
                <a14:useLocalDpi xmlns:a14="http://schemas.microsoft.com/office/drawing/2010/main" val="0"/>
              </a:ext>
            </a:extLst>
          </a:blip>
          <a:srcRect t="1276" r="8131" b="5675"/>
          <a:stretch>
            <a:fillRect/>
          </a:stretch>
        </p:blipFill>
        <p:spPr bwMode="auto">
          <a:xfrm>
            <a:off x="0" y="533400"/>
            <a:ext cx="91440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3" name="Oval 22"/>
          <p:cNvSpPr/>
          <p:nvPr/>
        </p:nvSpPr>
        <p:spPr bwMode="auto">
          <a:xfrm>
            <a:off x="2971800" y="685800"/>
            <a:ext cx="41148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242" tIns="45624" rIns="91242" bIns="45624" anchor="ctr"/>
          <a:lstStyle/>
          <a:p>
            <a:pPr algn="ctr">
              <a:defRPr/>
            </a:pPr>
            <a:endParaRPr lang="en-US">
              <a:solidFill>
                <a:srgbClr val="FFFFFF"/>
              </a:solidFill>
            </a:endParaRPr>
          </a:p>
        </p:txBody>
      </p:sp>
      <p:sp>
        <p:nvSpPr>
          <p:cNvPr id="25" name="Oval 24"/>
          <p:cNvSpPr/>
          <p:nvPr/>
        </p:nvSpPr>
        <p:spPr bwMode="auto">
          <a:xfrm>
            <a:off x="3048000" y="2819400"/>
            <a:ext cx="41148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242" tIns="45624" rIns="91242" bIns="45624" anchor="ctr"/>
          <a:lstStyle/>
          <a:p>
            <a:pPr algn="ctr">
              <a:defRPr/>
            </a:pPr>
            <a:endParaRPr lang="en-US">
              <a:solidFill>
                <a:srgbClr val="FFFFFF"/>
              </a:solidFill>
            </a:endParaRPr>
          </a:p>
        </p:txBody>
      </p:sp>
      <p:sp>
        <p:nvSpPr>
          <p:cNvPr id="26" name="Oval 25"/>
          <p:cNvSpPr/>
          <p:nvPr/>
        </p:nvSpPr>
        <p:spPr bwMode="auto">
          <a:xfrm>
            <a:off x="3200400" y="4876800"/>
            <a:ext cx="41148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242" tIns="45624" rIns="91242" bIns="45624" anchor="ctr"/>
          <a:lstStyle/>
          <a:p>
            <a:pPr algn="ctr">
              <a:defRPr/>
            </a:pPr>
            <a:endParaRPr lang="en-US">
              <a:solidFill>
                <a:srgbClr val="FFFFFF"/>
              </a:solidFill>
            </a:endParaRPr>
          </a:p>
        </p:txBody>
      </p:sp>
      <p:sp>
        <p:nvSpPr>
          <p:cNvPr id="95244" name="TextBox 12"/>
          <p:cNvSpPr txBox="1">
            <a:spLocks noChangeArrowheads="1"/>
          </p:cNvSpPr>
          <p:nvPr/>
        </p:nvSpPr>
        <p:spPr bwMode="auto">
          <a:xfrm>
            <a:off x="4976827" y="1316065"/>
            <a:ext cx="3938769" cy="360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771" tIns="41386" rIns="82771" bIns="41386">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smtClean="0">
                <a:solidFill>
                  <a:srgbClr val="000514"/>
                </a:solidFill>
                <a:latin typeface="Calibri" pitchFamily="34" charset="0"/>
                <a:cs typeface="Times New Roman" pitchFamily="18" charset="0"/>
              </a:rPr>
              <a:t>Global mean surface (2m) temperature </a:t>
            </a:r>
          </a:p>
        </p:txBody>
      </p:sp>
      <p:sp>
        <p:nvSpPr>
          <p:cNvPr id="95245" name="TextBox 16"/>
          <p:cNvSpPr txBox="1">
            <a:spLocks noChangeArrowheads="1"/>
          </p:cNvSpPr>
          <p:nvPr/>
        </p:nvSpPr>
        <p:spPr bwMode="auto">
          <a:xfrm>
            <a:off x="7010401" y="3276608"/>
            <a:ext cx="1763108" cy="360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771" tIns="41386" rIns="82771" bIns="41386">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smtClean="0">
                <a:solidFill>
                  <a:srgbClr val="000514"/>
                </a:solidFill>
                <a:latin typeface="Calibri" pitchFamily="34" charset="0"/>
                <a:cs typeface="Times New Roman" pitchFamily="18" charset="0"/>
              </a:rPr>
              <a:t>Global mean SST</a:t>
            </a:r>
          </a:p>
        </p:txBody>
      </p:sp>
      <p:sp>
        <p:nvSpPr>
          <p:cNvPr id="95246" name="TextBox 17"/>
          <p:cNvSpPr txBox="1">
            <a:spLocks noChangeArrowheads="1"/>
          </p:cNvSpPr>
          <p:nvPr/>
        </p:nvSpPr>
        <p:spPr bwMode="auto">
          <a:xfrm>
            <a:off x="7388239" y="4973665"/>
            <a:ext cx="1298237" cy="360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771" tIns="41386" rIns="82771" bIns="41386">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smtClean="0">
                <a:solidFill>
                  <a:srgbClr val="000514"/>
                </a:solidFill>
                <a:latin typeface="Calibri" pitchFamily="34" charset="0"/>
                <a:cs typeface="Times New Roman" pitchFamily="18" charset="0"/>
              </a:rPr>
              <a:t>Tropical SST</a:t>
            </a:r>
          </a:p>
        </p:txBody>
      </p:sp>
      <p:cxnSp>
        <p:nvCxnSpPr>
          <p:cNvPr id="31" name="Straight Arrow Connector 30"/>
          <p:cNvCxnSpPr/>
          <p:nvPr/>
        </p:nvCxnSpPr>
        <p:spPr>
          <a:xfrm>
            <a:off x="3810000" y="3352800"/>
            <a:ext cx="1295400" cy="1588"/>
          </a:xfrm>
          <a:prstGeom prst="straightConnector1">
            <a:avLst/>
          </a:prstGeom>
          <a:ln w="50800">
            <a:solidFill>
              <a:srgbClr val="FF5050"/>
            </a:solidFill>
            <a:tailEnd type="arrow"/>
          </a:ln>
        </p:spPr>
        <p:style>
          <a:lnRef idx="1">
            <a:schemeClr val="accent1"/>
          </a:lnRef>
          <a:fillRef idx="0">
            <a:schemeClr val="accent1"/>
          </a:fillRef>
          <a:effectRef idx="0">
            <a:schemeClr val="accent1"/>
          </a:effectRef>
          <a:fontRef idx="minor">
            <a:schemeClr val="tx1"/>
          </a:fontRef>
        </p:style>
      </p:cxnSp>
      <p:sp>
        <p:nvSpPr>
          <p:cNvPr id="95248" name="TextBox 24"/>
          <p:cNvSpPr txBox="1">
            <a:spLocks noChangeArrowheads="1"/>
          </p:cNvSpPr>
          <p:nvPr/>
        </p:nvSpPr>
        <p:spPr bwMode="auto">
          <a:xfrm>
            <a:off x="5195888" y="3124228"/>
            <a:ext cx="747054" cy="46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13" tIns="45609" rIns="91213" bIns="4560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smtClean="0">
                <a:solidFill>
                  <a:srgbClr val="FF0000"/>
                </a:solidFill>
                <a:latin typeface="Calibri" pitchFamily="34" charset="0"/>
                <a:cs typeface="+mn-cs"/>
              </a:rPr>
              <a:t>ESM</a:t>
            </a:r>
          </a:p>
        </p:txBody>
      </p:sp>
      <p:cxnSp>
        <p:nvCxnSpPr>
          <p:cNvPr id="33" name="Straight Arrow Connector 32"/>
          <p:cNvCxnSpPr/>
          <p:nvPr/>
        </p:nvCxnSpPr>
        <p:spPr>
          <a:xfrm>
            <a:off x="2286014" y="3886208"/>
            <a:ext cx="1679575" cy="3175"/>
          </a:xfrm>
          <a:prstGeom prst="straightConnector1">
            <a:avLst/>
          </a:prstGeom>
          <a:ln w="508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95250" name="TextBox 24"/>
          <p:cNvSpPr txBox="1">
            <a:spLocks noChangeArrowheads="1"/>
          </p:cNvSpPr>
          <p:nvPr/>
        </p:nvSpPr>
        <p:spPr bwMode="auto">
          <a:xfrm>
            <a:off x="3976689" y="3652844"/>
            <a:ext cx="928514" cy="46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13" tIns="45609" rIns="91213" bIns="4560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smtClean="0">
                <a:solidFill>
                  <a:srgbClr val="003399"/>
                </a:solidFill>
                <a:latin typeface="Calibri" pitchFamily="34" charset="0"/>
                <a:cs typeface="+mn-cs"/>
              </a:rPr>
              <a:t>CFSv2</a:t>
            </a:r>
          </a:p>
        </p:txBody>
      </p:sp>
      <p:sp>
        <p:nvSpPr>
          <p:cNvPr id="95251" name="Text Box 6"/>
          <p:cNvSpPr txBox="1">
            <a:spLocks noChangeArrowheads="1"/>
          </p:cNvSpPr>
          <p:nvPr/>
        </p:nvSpPr>
        <p:spPr bwMode="auto">
          <a:xfrm>
            <a:off x="6629400" y="6248400"/>
            <a:ext cx="213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13" tIns="45609" rIns="91213" bIns="4560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smtClean="0">
                <a:solidFill>
                  <a:srgbClr val="000514"/>
                </a:solidFill>
                <a:latin typeface="Calibri" pitchFamily="34" charset="0"/>
                <a:cs typeface="+mn-cs"/>
              </a:rPr>
              <a:t>Courtesy:  Swapna</a:t>
            </a:r>
          </a:p>
        </p:txBody>
      </p:sp>
    </p:spTree>
    <p:extLst>
      <p:ext uri="{BB962C8B-B14F-4D97-AF65-F5344CB8AC3E}">
        <p14:creationId xmlns:p14="http://schemas.microsoft.com/office/powerpoint/2010/main" val="823813673"/>
      </p:ext>
    </p:extLst>
  </p:cSld>
  <p:clrMapOvr>
    <a:masterClrMapping/>
  </p:clrMapOvr>
  <p:transition>
    <p:strips dir="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1"/>
          <p:cNvPicPr>
            <a:picLocks noChangeAspect="1" noChangeArrowheads="1"/>
          </p:cNvPicPr>
          <p:nvPr/>
        </p:nvPicPr>
        <p:blipFill>
          <a:blip r:embed="rId2">
            <a:extLst>
              <a:ext uri="{28A0092B-C50C-407E-A947-70E740481C1C}">
                <a14:useLocalDpi xmlns:a14="http://schemas.microsoft.com/office/drawing/2010/main" val="0"/>
              </a:ext>
            </a:extLst>
          </a:blip>
          <a:srcRect l="3297" t="4443" r="3297" b="2222"/>
          <a:stretch>
            <a:fillRect/>
          </a:stretch>
        </p:blipFill>
        <p:spPr bwMode="auto">
          <a:xfrm>
            <a:off x="4267200" y="1219200"/>
            <a:ext cx="4876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6259" name="Picture 4"/>
          <p:cNvPicPr>
            <a:picLocks noChangeAspect="1" noChangeArrowheads="1"/>
          </p:cNvPicPr>
          <p:nvPr/>
        </p:nvPicPr>
        <p:blipFill>
          <a:blip r:embed="rId3">
            <a:extLst>
              <a:ext uri="{28A0092B-C50C-407E-A947-70E740481C1C}">
                <a14:useLocalDpi xmlns:a14="http://schemas.microsoft.com/office/drawing/2010/main" val="0"/>
              </a:ext>
            </a:extLst>
          </a:blip>
          <a:srcRect l="5139" r="5782" b="7480"/>
          <a:stretch>
            <a:fillRect/>
          </a:stretch>
        </p:blipFill>
        <p:spPr bwMode="auto">
          <a:xfrm>
            <a:off x="0" y="1219200"/>
            <a:ext cx="4267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0" name="TextBox 4"/>
          <p:cNvSpPr txBox="1">
            <a:spLocks noChangeArrowheads="1"/>
          </p:cNvSpPr>
          <p:nvPr/>
        </p:nvSpPr>
        <p:spPr bwMode="auto">
          <a:xfrm>
            <a:off x="0" y="609600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32" tIns="45619" rIns="91232" bIns="4561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solidFill>
                  <a:srgbClr val="FFFFFF"/>
                </a:solidFill>
                <a:latin typeface="Calibri" pitchFamily="34" charset="0"/>
                <a:cs typeface="Calibri" pitchFamily="34" charset="0"/>
              </a:rPr>
              <a:t>Differences between simulated and observed long-term global-mean ocean temperature  as a function of depth and time. </a:t>
            </a:r>
          </a:p>
        </p:txBody>
      </p:sp>
      <p:sp>
        <p:nvSpPr>
          <p:cNvPr id="96261" name="TextBox 5"/>
          <p:cNvSpPr txBox="1">
            <a:spLocks noChangeArrowheads="1"/>
          </p:cNvSpPr>
          <p:nvPr/>
        </p:nvSpPr>
        <p:spPr bwMode="auto">
          <a:xfrm>
            <a:off x="0" y="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32" tIns="45619" rIns="91232" bIns="4561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solidFill>
                  <a:srgbClr val="FFFFFF"/>
                </a:solidFill>
                <a:latin typeface="Calibri" pitchFamily="34" charset="0"/>
                <a:cs typeface="Calibri" pitchFamily="34" charset="0"/>
              </a:rPr>
              <a:t>Coupled models drift towards a more equilibrated state.  Initial rapid cooling of SST followed by  warming trend.  Significant subsurface drifts seen through multiple centuries of simulation. Vertical redistribution of heat with tendency of cooling in upper layers and warming in the sub-surface – </a:t>
            </a:r>
            <a:r>
              <a:rPr lang="en-US" smtClean="0">
                <a:solidFill>
                  <a:srgbClr val="FFFF00"/>
                </a:solidFill>
                <a:latin typeface="Calibri" pitchFamily="34" charset="0"/>
                <a:cs typeface="Calibri" pitchFamily="34" charset="0"/>
              </a:rPr>
              <a:t>Delworth et al. 2006</a:t>
            </a:r>
          </a:p>
        </p:txBody>
      </p:sp>
      <p:sp>
        <p:nvSpPr>
          <p:cNvPr id="96262" name="TextBox 6"/>
          <p:cNvSpPr txBox="1">
            <a:spLocks noChangeArrowheads="1"/>
          </p:cNvSpPr>
          <p:nvPr/>
        </p:nvSpPr>
        <p:spPr bwMode="auto">
          <a:xfrm>
            <a:off x="914400" y="2590800"/>
            <a:ext cx="1406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32" tIns="45619" rIns="91232" bIns="4561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smtClean="0">
                <a:solidFill>
                  <a:srgbClr val="000514"/>
                </a:solidFill>
                <a:latin typeface="Calibri" pitchFamily="34" charset="0"/>
                <a:cs typeface="Calibri" pitchFamily="34" charset="0"/>
              </a:rPr>
              <a:t>GFDL  CM2.0</a:t>
            </a:r>
          </a:p>
        </p:txBody>
      </p:sp>
      <p:sp>
        <p:nvSpPr>
          <p:cNvPr id="96263" name="TextBox 7"/>
          <p:cNvSpPr txBox="1">
            <a:spLocks noChangeArrowheads="1"/>
          </p:cNvSpPr>
          <p:nvPr/>
        </p:nvSpPr>
        <p:spPr bwMode="auto">
          <a:xfrm>
            <a:off x="879475" y="4876800"/>
            <a:ext cx="1406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32" tIns="45619" rIns="91232" bIns="4561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smtClean="0">
                <a:solidFill>
                  <a:srgbClr val="000514"/>
                </a:solidFill>
                <a:latin typeface="Calibri" pitchFamily="34" charset="0"/>
                <a:cs typeface="Calibri" pitchFamily="34" charset="0"/>
              </a:rPr>
              <a:t>GFDL  CM2.1</a:t>
            </a:r>
          </a:p>
        </p:txBody>
      </p:sp>
      <p:sp>
        <p:nvSpPr>
          <p:cNvPr id="96264" name="TextBox 8"/>
          <p:cNvSpPr txBox="1">
            <a:spLocks noChangeArrowheads="1"/>
          </p:cNvSpPr>
          <p:nvPr/>
        </p:nvSpPr>
        <p:spPr bwMode="auto">
          <a:xfrm>
            <a:off x="5375275" y="2514600"/>
            <a:ext cx="900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32" tIns="45619" rIns="91232" bIns="4561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smtClean="0">
                <a:solidFill>
                  <a:srgbClr val="000514"/>
                </a:solidFill>
                <a:latin typeface="Calibri" pitchFamily="34" charset="0"/>
                <a:cs typeface="Calibri" pitchFamily="34" charset="0"/>
              </a:rPr>
              <a:t>ESM1.0</a:t>
            </a:r>
          </a:p>
        </p:txBody>
      </p:sp>
      <p:sp>
        <p:nvSpPr>
          <p:cNvPr id="96265" name="TextBox 9"/>
          <p:cNvSpPr txBox="1">
            <a:spLocks noChangeArrowheads="1"/>
          </p:cNvSpPr>
          <p:nvPr/>
        </p:nvSpPr>
        <p:spPr bwMode="auto">
          <a:xfrm>
            <a:off x="5348288" y="5105400"/>
            <a:ext cx="7413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32" tIns="45619" rIns="91232" bIns="4561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smtClean="0">
                <a:solidFill>
                  <a:srgbClr val="000514"/>
                </a:solidFill>
                <a:latin typeface="Calibri" pitchFamily="34" charset="0"/>
                <a:cs typeface="Calibri" pitchFamily="34" charset="0"/>
              </a:rPr>
              <a:t>CFSv2</a:t>
            </a:r>
          </a:p>
        </p:txBody>
      </p:sp>
    </p:spTree>
    <p:extLst>
      <p:ext uri="{BB962C8B-B14F-4D97-AF65-F5344CB8AC3E}">
        <p14:creationId xmlns:p14="http://schemas.microsoft.com/office/powerpoint/2010/main" val="3437400690"/>
      </p:ext>
    </p:extLst>
  </p:cSld>
  <p:clrMapOvr>
    <a:masterClrMapping/>
  </p:clrMapOvr>
  <p:transition>
    <p:strips dir="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6"/>
          <p:cNvPicPr>
            <a:picLocks noChangeAspect="1" noChangeArrowheads="1"/>
          </p:cNvPicPr>
          <p:nvPr/>
        </p:nvPicPr>
        <p:blipFill>
          <a:blip r:embed="rId2">
            <a:extLst>
              <a:ext uri="{28A0092B-C50C-407E-A947-70E740481C1C}">
                <a14:useLocalDpi xmlns:a14="http://schemas.microsoft.com/office/drawing/2010/main" val="0"/>
              </a:ext>
            </a:extLst>
          </a:blip>
          <a:srcRect l="2353" r="1021"/>
          <a:stretch>
            <a:fillRect/>
          </a:stretch>
        </p:blipFill>
        <p:spPr bwMode="auto">
          <a:xfrm>
            <a:off x="0" y="533400"/>
            <a:ext cx="57912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98307" name="TextBox 6"/>
          <p:cNvSpPr txBox="1">
            <a:spLocks noChangeArrowheads="1"/>
          </p:cNvSpPr>
          <p:nvPr/>
        </p:nvSpPr>
        <p:spPr bwMode="auto">
          <a:xfrm>
            <a:off x="754063" y="76200"/>
            <a:ext cx="7626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746" tIns="41373" rIns="82746" bIns="4137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800" b="1" smtClean="0">
                <a:solidFill>
                  <a:srgbClr val="FFFFFF"/>
                </a:solidFill>
                <a:latin typeface="Calibri" pitchFamily="34" charset="0"/>
                <a:cs typeface="Times New Roman" pitchFamily="18" charset="0"/>
              </a:rPr>
              <a:t>Interannual variability:  Standard deviation  of SST</a:t>
            </a:r>
          </a:p>
        </p:txBody>
      </p:sp>
      <p:sp>
        <p:nvSpPr>
          <p:cNvPr id="98308" name="TextBox 5"/>
          <p:cNvSpPr txBox="1">
            <a:spLocks noChangeArrowheads="1"/>
          </p:cNvSpPr>
          <p:nvPr/>
        </p:nvSpPr>
        <p:spPr bwMode="auto">
          <a:xfrm>
            <a:off x="1981200" y="914400"/>
            <a:ext cx="121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32" tIns="45619" rIns="91232" bIns="4561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smtClean="0">
                <a:solidFill>
                  <a:srgbClr val="003399"/>
                </a:solidFill>
                <a:latin typeface="Calibri" pitchFamily="34" charset="0"/>
                <a:cs typeface="+mn-cs"/>
              </a:rPr>
              <a:t>HadISST</a:t>
            </a:r>
          </a:p>
        </p:txBody>
      </p:sp>
      <p:sp>
        <p:nvSpPr>
          <p:cNvPr id="98309" name="TextBox 7"/>
          <p:cNvSpPr txBox="1">
            <a:spLocks noChangeArrowheads="1"/>
          </p:cNvSpPr>
          <p:nvPr/>
        </p:nvSpPr>
        <p:spPr bwMode="auto">
          <a:xfrm>
            <a:off x="1828800" y="3048000"/>
            <a:ext cx="1139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32" tIns="45619" rIns="91232" bIns="4561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smtClean="0">
                <a:solidFill>
                  <a:srgbClr val="003399"/>
                </a:solidFill>
                <a:latin typeface="Calibri" pitchFamily="34" charset="0"/>
                <a:cs typeface="+mn-cs"/>
              </a:rPr>
              <a:t>ESM1.0</a:t>
            </a:r>
          </a:p>
        </p:txBody>
      </p:sp>
      <p:sp>
        <p:nvSpPr>
          <p:cNvPr id="98310" name="TextBox 8"/>
          <p:cNvSpPr txBox="1">
            <a:spLocks noChangeArrowheads="1"/>
          </p:cNvSpPr>
          <p:nvPr/>
        </p:nvSpPr>
        <p:spPr bwMode="auto">
          <a:xfrm>
            <a:off x="1981200" y="5029200"/>
            <a:ext cx="9286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32" tIns="45619" rIns="91232" bIns="4561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smtClean="0">
                <a:solidFill>
                  <a:srgbClr val="003399"/>
                </a:solidFill>
                <a:latin typeface="Calibri" pitchFamily="34" charset="0"/>
                <a:cs typeface="+mn-cs"/>
              </a:rPr>
              <a:t>CFSv2</a:t>
            </a:r>
          </a:p>
        </p:txBody>
      </p:sp>
      <p:sp>
        <p:nvSpPr>
          <p:cNvPr id="98311" name="TextBox 9"/>
          <p:cNvSpPr txBox="1">
            <a:spLocks noChangeArrowheads="1"/>
          </p:cNvSpPr>
          <p:nvPr/>
        </p:nvSpPr>
        <p:spPr bwMode="auto">
          <a:xfrm>
            <a:off x="5791200" y="838200"/>
            <a:ext cx="3352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32" tIns="45619" rIns="91232" bIns="4561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solidFill>
                  <a:srgbClr val="FFFF00"/>
                </a:solidFill>
                <a:latin typeface="Calibri" pitchFamily="34" charset="0"/>
                <a:cs typeface="+mn-cs"/>
              </a:rPr>
              <a:t>Interannual variability of Pacific SST in CFSv2 is mostly confined to the eastern equatorial Pacific;  more realistic in ESM1.0</a:t>
            </a:r>
          </a:p>
        </p:txBody>
      </p:sp>
      <p:sp>
        <p:nvSpPr>
          <p:cNvPr id="98312" name="Text Box 6"/>
          <p:cNvSpPr txBox="1">
            <a:spLocks noChangeArrowheads="1"/>
          </p:cNvSpPr>
          <p:nvPr/>
        </p:nvSpPr>
        <p:spPr bwMode="auto">
          <a:xfrm>
            <a:off x="6781800" y="6400800"/>
            <a:ext cx="213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13" tIns="45609" rIns="91213" bIns="4560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smtClean="0">
                <a:solidFill>
                  <a:srgbClr val="FFFFFF"/>
                </a:solidFill>
                <a:latin typeface="Calibri" pitchFamily="34" charset="0"/>
                <a:cs typeface="+mn-cs"/>
              </a:rPr>
              <a:t>Courtesy:  Swapna</a:t>
            </a:r>
          </a:p>
        </p:txBody>
      </p:sp>
      <p:pic>
        <p:nvPicPr>
          <p:cNvPr id="98313" name="Picture 9"/>
          <p:cNvPicPr>
            <a:picLocks noChangeAspect="1" noChangeArrowheads="1"/>
          </p:cNvPicPr>
          <p:nvPr/>
        </p:nvPicPr>
        <p:blipFill>
          <a:blip r:embed="rId3">
            <a:extLst>
              <a:ext uri="{28A0092B-C50C-407E-A947-70E740481C1C}">
                <a14:useLocalDpi xmlns:a14="http://schemas.microsoft.com/office/drawing/2010/main" val="0"/>
              </a:ext>
            </a:extLst>
          </a:blip>
          <a:srcRect r="5000"/>
          <a:stretch>
            <a:fillRect/>
          </a:stretch>
        </p:blipFill>
        <p:spPr bwMode="auto">
          <a:xfrm>
            <a:off x="5791200" y="3276600"/>
            <a:ext cx="33528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83254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933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3" y="200025"/>
            <a:ext cx="4572000"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933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675" y="3649663"/>
            <a:ext cx="4533900" cy="301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099" name="Text Box 3"/>
          <p:cNvSpPr txBox="1">
            <a:spLocks noChangeArrowheads="1"/>
          </p:cNvSpPr>
          <p:nvPr/>
        </p:nvSpPr>
        <p:spPr bwMode="auto">
          <a:xfrm>
            <a:off x="379413" y="3608388"/>
            <a:ext cx="1744662" cy="676275"/>
          </a:xfrm>
          <a:prstGeom prst="rect">
            <a:avLst/>
          </a:prstGeom>
          <a:noFill/>
          <a:ln w="9525">
            <a:noFill/>
            <a:round/>
            <a:headEnd/>
            <a:tailEnd/>
          </a:ln>
          <a:effectLst/>
        </p:spPr>
        <p:txBody>
          <a:bodyPr lIns="80689" tIns="40353" rIns="80689" bIns="40353"/>
          <a:lstStyle/>
          <a:p>
            <a:pPr marL="0" lvl="1" algn="ctr" defTabSz="409983">
              <a:lnSpc>
                <a:spcPct val="116000"/>
              </a:lnSpc>
              <a:buSzPct val="75000"/>
              <a:tabLst>
                <a:tab pos="0" algn="l"/>
                <a:tab pos="409983" algn="l"/>
                <a:tab pos="819955" algn="l"/>
                <a:tab pos="1229959" algn="l"/>
                <a:tab pos="1639922" algn="l"/>
                <a:tab pos="2049889" algn="l"/>
                <a:tab pos="2459889" algn="l"/>
                <a:tab pos="2869863" algn="l"/>
                <a:tab pos="3279844" algn="l"/>
                <a:tab pos="3689829" algn="l"/>
                <a:tab pos="4099798" algn="l"/>
                <a:tab pos="4509786" algn="l"/>
                <a:tab pos="4919765" algn="l"/>
                <a:tab pos="5329745" algn="l"/>
                <a:tab pos="5739731" algn="l"/>
                <a:tab pos="6149703" algn="l"/>
                <a:tab pos="6559695" algn="l"/>
                <a:tab pos="6969671" algn="l"/>
                <a:tab pos="7379651" algn="l"/>
                <a:tab pos="7789629" algn="l"/>
                <a:tab pos="8199618" algn="l"/>
              </a:tabLst>
              <a:defRPr/>
            </a:pPr>
            <a:r>
              <a:rPr lang="en-GB" sz="2000" dirty="0">
                <a:solidFill>
                  <a:srgbClr val="FF0000"/>
                </a:solidFill>
                <a:effectLst>
                  <a:outerShdw blurRad="38100" dist="38100" dir="2700000" algn="tl">
                    <a:srgbClr val="C0C0C0"/>
                  </a:outerShdw>
                </a:effectLst>
                <a:latin typeface="Times New Roman" pitchFamily="16" charset="0"/>
                <a:cs typeface="Arial"/>
              </a:rPr>
              <a:t>Nino3 SST</a:t>
            </a:r>
          </a:p>
          <a:p>
            <a:pPr marL="0" lvl="1" algn="ctr" defTabSz="409983">
              <a:lnSpc>
                <a:spcPct val="116000"/>
              </a:lnSpc>
              <a:buSzPct val="75000"/>
              <a:tabLst>
                <a:tab pos="0" algn="l"/>
                <a:tab pos="409983" algn="l"/>
                <a:tab pos="819955" algn="l"/>
                <a:tab pos="1229959" algn="l"/>
                <a:tab pos="1639922" algn="l"/>
                <a:tab pos="2049889" algn="l"/>
                <a:tab pos="2459889" algn="l"/>
                <a:tab pos="2869863" algn="l"/>
                <a:tab pos="3279844" algn="l"/>
                <a:tab pos="3689829" algn="l"/>
                <a:tab pos="4099798" algn="l"/>
                <a:tab pos="4509786" algn="l"/>
                <a:tab pos="4919765" algn="l"/>
                <a:tab pos="5329745" algn="l"/>
                <a:tab pos="5739731" algn="l"/>
                <a:tab pos="6149703" algn="l"/>
                <a:tab pos="6559695" algn="l"/>
                <a:tab pos="6969671" algn="l"/>
                <a:tab pos="7379651" algn="l"/>
                <a:tab pos="7789629" algn="l"/>
                <a:tab pos="8199618" algn="l"/>
              </a:tabLst>
              <a:defRPr/>
            </a:pPr>
            <a:r>
              <a:rPr lang="ar-SA" dirty="0">
                <a:solidFill>
                  <a:srgbClr val="000000"/>
                </a:solidFill>
                <a:effectLst>
                  <a:outerShdw blurRad="38100" dist="38100" dir="2700000" algn="tl">
                    <a:srgbClr val="C0C0C0"/>
                  </a:outerShdw>
                </a:effectLst>
                <a:latin typeface="Times New Roman" pitchFamily="16" charset="0"/>
                <a:cs typeface="Arial"/>
              </a:rPr>
              <a:t>‏</a:t>
            </a:r>
            <a:endParaRPr lang="en-GB" dirty="0">
              <a:solidFill>
                <a:srgbClr val="000000"/>
              </a:solidFill>
              <a:effectLst>
                <a:outerShdw blurRad="38100" dist="38100" dir="2700000" algn="tl">
                  <a:srgbClr val="C0C0C0"/>
                </a:outerShdw>
              </a:effectLst>
              <a:latin typeface="Times New Roman" pitchFamily="16" charset="0"/>
              <a:cs typeface="Arial"/>
            </a:endParaRPr>
          </a:p>
        </p:txBody>
      </p:sp>
      <p:sp>
        <p:nvSpPr>
          <p:cNvPr id="4100" name="Text Box 4"/>
          <p:cNvSpPr txBox="1">
            <a:spLocks noChangeArrowheads="1"/>
          </p:cNvSpPr>
          <p:nvPr/>
        </p:nvSpPr>
        <p:spPr bwMode="auto">
          <a:xfrm>
            <a:off x="4960938" y="188913"/>
            <a:ext cx="2654300" cy="674687"/>
          </a:xfrm>
          <a:prstGeom prst="rect">
            <a:avLst/>
          </a:prstGeom>
          <a:noFill/>
          <a:ln w="9525">
            <a:noFill/>
            <a:round/>
            <a:headEnd/>
            <a:tailEnd/>
          </a:ln>
          <a:effectLst/>
        </p:spPr>
        <p:txBody>
          <a:bodyPr lIns="80689" tIns="40353" rIns="80689" bIns="40353"/>
          <a:lstStyle/>
          <a:p>
            <a:pPr marL="0" lvl="1" defTabSz="409983">
              <a:lnSpc>
                <a:spcPct val="116000"/>
              </a:lnSpc>
              <a:buSzPct val="75000"/>
              <a:tabLst>
                <a:tab pos="0" algn="l"/>
                <a:tab pos="409983" algn="l"/>
                <a:tab pos="819955" algn="l"/>
                <a:tab pos="1229959" algn="l"/>
                <a:tab pos="1639922" algn="l"/>
                <a:tab pos="2049889" algn="l"/>
                <a:tab pos="2459889" algn="l"/>
                <a:tab pos="2869863" algn="l"/>
                <a:tab pos="3279844" algn="l"/>
                <a:tab pos="3689829" algn="l"/>
                <a:tab pos="4099798" algn="l"/>
                <a:tab pos="4509786" algn="l"/>
                <a:tab pos="4919765" algn="l"/>
                <a:tab pos="5329745" algn="l"/>
                <a:tab pos="5739731" algn="l"/>
                <a:tab pos="6149703" algn="l"/>
                <a:tab pos="6559695" algn="l"/>
                <a:tab pos="6969671" algn="l"/>
                <a:tab pos="7379651" algn="l"/>
                <a:tab pos="7789629" algn="l"/>
                <a:tab pos="8199618" algn="l"/>
              </a:tabLst>
              <a:defRPr/>
            </a:pPr>
            <a:r>
              <a:rPr lang="en-GB" sz="2000" dirty="0">
                <a:solidFill>
                  <a:srgbClr val="00AE00"/>
                </a:solidFill>
                <a:effectLst>
                  <a:outerShdw blurRad="38100" dist="38100" dir="2700000" algn="tl">
                    <a:srgbClr val="C0C0C0"/>
                  </a:outerShdw>
                </a:effectLst>
                <a:latin typeface="Times New Roman" pitchFamily="16" charset="0"/>
                <a:cs typeface="Arial"/>
              </a:rPr>
              <a:t>Precipitation</a:t>
            </a:r>
          </a:p>
          <a:p>
            <a:pPr marL="0" lvl="1" defTabSz="409983">
              <a:lnSpc>
                <a:spcPct val="116000"/>
              </a:lnSpc>
              <a:buSzPct val="75000"/>
              <a:tabLst>
                <a:tab pos="0" algn="l"/>
                <a:tab pos="409983" algn="l"/>
                <a:tab pos="819955" algn="l"/>
                <a:tab pos="1229959" algn="l"/>
                <a:tab pos="1639922" algn="l"/>
                <a:tab pos="2049889" algn="l"/>
                <a:tab pos="2459889" algn="l"/>
                <a:tab pos="2869863" algn="l"/>
                <a:tab pos="3279844" algn="l"/>
                <a:tab pos="3689829" algn="l"/>
                <a:tab pos="4099798" algn="l"/>
                <a:tab pos="4509786" algn="l"/>
                <a:tab pos="4919765" algn="l"/>
                <a:tab pos="5329745" algn="l"/>
                <a:tab pos="5739731" algn="l"/>
                <a:tab pos="6149703" algn="l"/>
                <a:tab pos="6559695" algn="l"/>
                <a:tab pos="6969671" algn="l"/>
                <a:tab pos="7379651" algn="l"/>
                <a:tab pos="7789629" algn="l"/>
                <a:tab pos="8199618" algn="l"/>
              </a:tabLst>
              <a:defRPr/>
            </a:pPr>
            <a:r>
              <a:rPr lang="en-GB" dirty="0">
                <a:solidFill>
                  <a:srgbClr val="000000"/>
                </a:solidFill>
                <a:effectLst>
                  <a:outerShdw blurRad="38100" dist="38100" dir="2700000" algn="tl">
                    <a:srgbClr val="C0C0C0"/>
                  </a:outerShdw>
                </a:effectLst>
                <a:latin typeface="Times New Roman" pitchFamily="16" charset="0"/>
                <a:cs typeface="Arial"/>
              </a:rPr>
              <a:t>(5N-35N; 65E-95E)</a:t>
            </a:r>
            <a:r>
              <a:rPr lang="ar-SA" dirty="0">
                <a:solidFill>
                  <a:srgbClr val="000000"/>
                </a:solidFill>
                <a:effectLst>
                  <a:outerShdw blurRad="38100" dist="38100" dir="2700000" algn="tl">
                    <a:srgbClr val="C0C0C0"/>
                  </a:outerShdw>
                </a:effectLst>
                <a:latin typeface="Times New Roman" pitchFamily="16" charset="0"/>
                <a:cs typeface="Arial"/>
              </a:rPr>
              <a:t>‏</a:t>
            </a:r>
            <a:endParaRPr lang="en-GB" dirty="0">
              <a:solidFill>
                <a:srgbClr val="000000"/>
              </a:solidFill>
              <a:effectLst>
                <a:outerShdw blurRad="38100" dist="38100" dir="2700000" algn="tl">
                  <a:srgbClr val="C0C0C0"/>
                </a:outerShdw>
              </a:effectLst>
              <a:latin typeface="Times New Roman" pitchFamily="16" charset="0"/>
              <a:cs typeface="Arial"/>
            </a:endParaRPr>
          </a:p>
        </p:txBody>
      </p:sp>
      <p:sp>
        <p:nvSpPr>
          <p:cNvPr id="4101" name="Text Box 5"/>
          <p:cNvSpPr txBox="1">
            <a:spLocks noChangeArrowheads="1"/>
          </p:cNvSpPr>
          <p:nvPr/>
        </p:nvSpPr>
        <p:spPr bwMode="auto">
          <a:xfrm>
            <a:off x="5664200" y="6075363"/>
            <a:ext cx="3146425" cy="549275"/>
          </a:xfrm>
          <a:prstGeom prst="rect">
            <a:avLst/>
          </a:prstGeom>
          <a:noFill/>
          <a:ln w="9525">
            <a:noFill/>
            <a:round/>
            <a:headEnd/>
            <a:tailEnd/>
          </a:ln>
          <a:effectLst/>
        </p:spPr>
        <p:txBody>
          <a:bodyPr lIns="80689" tIns="40353" rIns="80689" bIns="40353"/>
          <a:lstStyle/>
          <a:p>
            <a:pPr marL="0" lvl="1" algn="r" defTabSz="409983">
              <a:spcAft>
                <a:spcPts val="261"/>
              </a:spcAft>
              <a:buSzPct val="75000"/>
              <a:tabLst>
                <a:tab pos="0" algn="l"/>
                <a:tab pos="409983" algn="l"/>
                <a:tab pos="819955" algn="l"/>
                <a:tab pos="1229959" algn="l"/>
                <a:tab pos="1639922" algn="l"/>
                <a:tab pos="2049889" algn="l"/>
                <a:tab pos="2459889" algn="l"/>
                <a:tab pos="2869863" algn="l"/>
                <a:tab pos="3279844" algn="l"/>
                <a:tab pos="3689829" algn="l"/>
                <a:tab pos="4099798" algn="l"/>
                <a:tab pos="4509786" algn="l"/>
                <a:tab pos="4919765" algn="l"/>
                <a:tab pos="5329745" algn="l"/>
                <a:tab pos="5739731" algn="l"/>
                <a:tab pos="6149703" algn="l"/>
                <a:tab pos="6559695" algn="l"/>
                <a:tab pos="6969671" algn="l"/>
                <a:tab pos="7379651" algn="l"/>
                <a:tab pos="7789629" algn="l"/>
                <a:tab pos="8199618" algn="l"/>
              </a:tabLst>
              <a:defRPr/>
            </a:pPr>
            <a:r>
              <a:rPr lang="en-GB" sz="1300" i="1" dirty="0">
                <a:solidFill>
                  <a:srgbClr val="000000"/>
                </a:solidFill>
                <a:latin typeface="Times New Roman" pitchFamily="16" charset="0"/>
                <a:cs typeface="Arial"/>
              </a:rPr>
              <a:t>CFS2 :  30 years (yr17-yr46)</a:t>
            </a:r>
            <a:r>
              <a:rPr lang="ar-SA" sz="1300" i="1" dirty="0">
                <a:solidFill>
                  <a:srgbClr val="000000"/>
                </a:solidFill>
                <a:latin typeface="Times New Roman" pitchFamily="16" charset="0"/>
                <a:cs typeface="Arial"/>
              </a:rPr>
              <a:t>‏</a:t>
            </a:r>
            <a:endParaRPr lang="en-GB" sz="1300" i="1" dirty="0">
              <a:solidFill>
                <a:srgbClr val="000000"/>
              </a:solidFill>
              <a:latin typeface="Times New Roman" pitchFamily="16" charset="0"/>
              <a:cs typeface="Arial"/>
            </a:endParaRPr>
          </a:p>
          <a:p>
            <a:pPr marL="0" lvl="1" algn="r" defTabSz="409983">
              <a:buSzPct val="75000"/>
              <a:tabLst>
                <a:tab pos="0" algn="l"/>
                <a:tab pos="409983" algn="l"/>
                <a:tab pos="819955" algn="l"/>
                <a:tab pos="1229959" algn="l"/>
                <a:tab pos="1639922" algn="l"/>
                <a:tab pos="2049889" algn="l"/>
                <a:tab pos="2459889" algn="l"/>
                <a:tab pos="2869863" algn="l"/>
                <a:tab pos="3279844" algn="l"/>
                <a:tab pos="3689829" algn="l"/>
                <a:tab pos="4099798" algn="l"/>
                <a:tab pos="4509786" algn="l"/>
                <a:tab pos="4919765" algn="l"/>
                <a:tab pos="5329745" algn="l"/>
                <a:tab pos="5739731" algn="l"/>
                <a:tab pos="6149703" algn="l"/>
                <a:tab pos="6559695" algn="l"/>
                <a:tab pos="6969671" algn="l"/>
                <a:tab pos="7379651" algn="l"/>
                <a:tab pos="7789629" algn="l"/>
                <a:tab pos="8199618" algn="l"/>
              </a:tabLst>
              <a:defRPr/>
            </a:pPr>
            <a:r>
              <a:rPr lang="en-GB" sz="1300" i="1" dirty="0">
                <a:solidFill>
                  <a:srgbClr val="000000"/>
                </a:solidFill>
                <a:latin typeface="Times New Roman" pitchFamily="16" charset="0"/>
                <a:cs typeface="Arial"/>
              </a:rPr>
              <a:t>ESM  : 30 years  (yr17-yr46)</a:t>
            </a:r>
            <a:r>
              <a:rPr lang="ar-SA" sz="1300" dirty="0">
                <a:solidFill>
                  <a:srgbClr val="000000"/>
                </a:solidFill>
                <a:latin typeface="Times New Roman" pitchFamily="16" charset="0"/>
                <a:cs typeface="Arial"/>
              </a:rPr>
              <a:t>‏</a:t>
            </a:r>
            <a:endParaRPr lang="en-GB" sz="1300" dirty="0">
              <a:solidFill>
                <a:srgbClr val="000000"/>
              </a:solidFill>
              <a:latin typeface="Times New Roman" pitchFamily="16" charset="0"/>
              <a:cs typeface="Arial"/>
            </a:endParaRPr>
          </a:p>
          <a:p>
            <a:pPr marL="0" lvl="1" defTabSz="409983">
              <a:buSzPct val="75000"/>
              <a:tabLst>
                <a:tab pos="0" algn="l"/>
                <a:tab pos="409983" algn="l"/>
                <a:tab pos="819955" algn="l"/>
                <a:tab pos="1229959" algn="l"/>
                <a:tab pos="1639922" algn="l"/>
                <a:tab pos="2049889" algn="l"/>
                <a:tab pos="2459889" algn="l"/>
                <a:tab pos="2869863" algn="l"/>
                <a:tab pos="3279844" algn="l"/>
                <a:tab pos="3689829" algn="l"/>
                <a:tab pos="4099798" algn="l"/>
                <a:tab pos="4509786" algn="l"/>
                <a:tab pos="4919765" algn="l"/>
                <a:tab pos="5329745" algn="l"/>
                <a:tab pos="5739731" algn="l"/>
                <a:tab pos="6149703" algn="l"/>
                <a:tab pos="6559695" algn="l"/>
                <a:tab pos="6969671" algn="l"/>
                <a:tab pos="7379651" algn="l"/>
                <a:tab pos="7789629" algn="l"/>
                <a:tab pos="8199618" algn="l"/>
              </a:tabLst>
              <a:defRPr/>
            </a:pPr>
            <a:r>
              <a:rPr lang="en-GB" sz="1400" dirty="0">
                <a:solidFill>
                  <a:srgbClr val="000000"/>
                </a:solidFill>
                <a:effectLst>
                  <a:outerShdw blurRad="38100" dist="38100" dir="2700000" algn="tl">
                    <a:srgbClr val="C0C0C0"/>
                  </a:outerShdw>
                </a:effectLst>
                <a:latin typeface="Times New Roman" pitchFamily="16" charset="0"/>
                <a:cs typeface="Arial"/>
              </a:rPr>
              <a:t>    </a:t>
            </a:r>
          </a:p>
          <a:p>
            <a:pPr marL="0" lvl="1" defTabSz="409983">
              <a:spcAft>
                <a:spcPts val="1293"/>
              </a:spcAft>
              <a:buSzPct val="75000"/>
              <a:tabLst>
                <a:tab pos="0" algn="l"/>
                <a:tab pos="409983" algn="l"/>
                <a:tab pos="819955" algn="l"/>
                <a:tab pos="1229959" algn="l"/>
                <a:tab pos="1639922" algn="l"/>
                <a:tab pos="2049889" algn="l"/>
                <a:tab pos="2459889" algn="l"/>
                <a:tab pos="2869863" algn="l"/>
                <a:tab pos="3279844" algn="l"/>
                <a:tab pos="3689829" algn="l"/>
                <a:tab pos="4099798" algn="l"/>
                <a:tab pos="4509786" algn="l"/>
                <a:tab pos="4919765" algn="l"/>
                <a:tab pos="5329745" algn="l"/>
                <a:tab pos="5739731" algn="l"/>
                <a:tab pos="6149703" algn="l"/>
                <a:tab pos="6559695" algn="l"/>
                <a:tab pos="6969671" algn="l"/>
                <a:tab pos="7379651" algn="l"/>
                <a:tab pos="7789629" algn="l"/>
                <a:tab pos="8199618" algn="l"/>
              </a:tabLst>
              <a:defRPr/>
            </a:pPr>
            <a:endParaRPr lang="en-GB" sz="1400" dirty="0">
              <a:solidFill>
                <a:srgbClr val="000000"/>
              </a:solidFill>
              <a:effectLst>
                <a:outerShdw blurRad="38100" dist="38100" dir="2700000" algn="tl">
                  <a:srgbClr val="C0C0C0"/>
                </a:outerShdw>
              </a:effectLst>
              <a:latin typeface="Times New Roman" pitchFamily="16" charset="0"/>
              <a:cs typeface="Arial"/>
            </a:endParaRPr>
          </a:p>
        </p:txBody>
      </p:sp>
      <p:pic>
        <p:nvPicPr>
          <p:cNvPr id="9933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2038" y="2403475"/>
            <a:ext cx="4043362"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103" name="Text Box 7"/>
          <p:cNvSpPr txBox="1">
            <a:spLocks noChangeArrowheads="1"/>
          </p:cNvSpPr>
          <p:nvPr/>
        </p:nvSpPr>
        <p:spPr bwMode="auto">
          <a:xfrm>
            <a:off x="4935538" y="5159375"/>
            <a:ext cx="4224337" cy="857250"/>
          </a:xfrm>
          <a:prstGeom prst="rect">
            <a:avLst/>
          </a:prstGeom>
          <a:noFill/>
          <a:ln w="9525">
            <a:noFill/>
            <a:round/>
            <a:headEnd/>
            <a:tailEnd/>
          </a:ln>
          <a:effectLst/>
        </p:spPr>
        <p:txBody>
          <a:bodyPr lIns="80689" tIns="40353" rIns="80689" bIns="40353"/>
          <a:lstStyle/>
          <a:p>
            <a:pPr algn="ctr" defTabSz="409983">
              <a:tabLst>
                <a:tab pos="0" algn="l"/>
                <a:tab pos="409983" algn="l"/>
                <a:tab pos="819955" algn="l"/>
                <a:tab pos="1229959" algn="l"/>
                <a:tab pos="1639922" algn="l"/>
                <a:tab pos="2049889" algn="l"/>
                <a:tab pos="2459889" algn="l"/>
                <a:tab pos="2869863" algn="l"/>
                <a:tab pos="3279844" algn="l"/>
                <a:tab pos="3689829" algn="l"/>
                <a:tab pos="4099798" algn="l"/>
                <a:tab pos="4509786" algn="l"/>
                <a:tab pos="4919765" algn="l"/>
                <a:tab pos="5329745" algn="l"/>
                <a:tab pos="5739731" algn="l"/>
                <a:tab pos="6149703" algn="l"/>
                <a:tab pos="6559695" algn="l"/>
                <a:tab pos="6969671" algn="l"/>
                <a:tab pos="7379651" algn="l"/>
                <a:tab pos="7789629" algn="l"/>
                <a:tab pos="8199618" algn="l"/>
              </a:tabLst>
              <a:defRPr/>
            </a:pPr>
            <a:r>
              <a:rPr lang="en-GB" dirty="0">
                <a:solidFill>
                  <a:srgbClr val="FF8D00"/>
                </a:solidFill>
                <a:effectLst>
                  <a:outerShdw blurRad="38100" dist="38100" dir="2700000" algn="tl">
                    <a:srgbClr val="C0C0C0"/>
                  </a:outerShdw>
                </a:effectLst>
                <a:latin typeface="Times New Roman" pitchFamily="16" charset="0"/>
                <a:cs typeface="Arial"/>
              </a:rPr>
              <a:t>Lagged correlation between ISMR and </a:t>
            </a:r>
          </a:p>
          <a:p>
            <a:pPr algn="ctr" defTabSz="409983">
              <a:tabLst>
                <a:tab pos="0" algn="l"/>
                <a:tab pos="409983" algn="l"/>
                <a:tab pos="819955" algn="l"/>
                <a:tab pos="1229959" algn="l"/>
                <a:tab pos="1639922" algn="l"/>
                <a:tab pos="2049889" algn="l"/>
                <a:tab pos="2459889" algn="l"/>
                <a:tab pos="2869863" algn="l"/>
                <a:tab pos="3279844" algn="l"/>
                <a:tab pos="3689829" algn="l"/>
                <a:tab pos="4099798" algn="l"/>
                <a:tab pos="4509786" algn="l"/>
                <a:tab pos="4919765" algn="l"/>
                <a:tab pos="5329745" algn="l"/>
                <a:tab pos="5739731" algn="l"/>
                <a:tab pos="6149703" algn="l"/>
                <a:tab pos="6559695" algn="l"/>
                <a:tab pos="6969671" algn="l"/>
                <a:tab pos="7379651" algn="l"/>
                <a:tab pos="7789629" algn="l"/>
                <a:tab pos="8199618" algn="l"/>
              </a:tabLst>
              <a:defRPr/>
            </a:pPr>
            <a:r>
              <a:rPr lang="en-GB" dirty="0">
                <a:solidFill>
                  <a:srgbClr val="FF8D00"/>
                </a:solidFill>
                <a:effectLst>
                  <a:outerShdw blurRad="38100" dist="38100" dir="2700000" algn="tl">
                    <a:srgbClr val="C0C0C0"/>
                  </a:outerShdw>
                </a:effectLst>
                <a:latin typeface="Times New Roman" pitchFamily="16" charset="0"/>
                <a:cs typeface="Arial"/>
              </a:rPr>
              <a:t>Nino3 SST in the preceding/following months</a:t>
            </a:r>
          </a:p>
        </p:txBody>
      </p:sp>
      <p:sp>
        <p:nvSpPr>
          <p:cNvPr id="99337" name="TextBox 10"/>
          <p:cNvSpPr txBox="1">
            <a:spLocks noChangeArrowheads="1"/>
          </p:cNvSpPr>
          <p:nvPr/>
        </p:nvSpPr>
        <p:spPr bwMode="auto">
          <a:xfrm>
            <a:off x="5803900" y="1744663"/>
            <a:ext cx="2868613"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980" tIns="40992" rIns="81980" bIns="4099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smtClean="0">
                <a:solidFill>
                  <a:srgbClr val="000000"/>
                </a:solidFill>
                <a:latin typeface="Calibri" pitchFamily="34" charset="0"/>
                <a:cs typeface="Arial"/>
              </a:rPr>
              <a:t>ENSO-Monsoon relationship</a:t>
            </a:r>
            <a:endParaRPr lang="en-IN" b="1" smtClean="0">
              <a:solidFill>
                <a:srgbClr val="000000"/>
              </a:solidFill>
              <a:latin typeface="Calibri" pitchFamily="34" charset="0"/>
              <a:cs typeface="Arial"/>
            </a:endParaRPr>
          </a:p>
        </p:txBody>
      </p:sp>
      <p:sp>
        <p:nvSpPr>
          <p:cNvPr id="10" name="Text Box 3"/>
          <p:cNvSpPr txBox="1">
            <a:spLocks noChangeArrowheads="1"/>
          </p:cNvSpPr>
          <p:nvPr/>
        </p:nvSpPr>
        <p:spPr bwMode="auto">
          <a:xfrm>
            <a:off x="4830763" y="901700"/>
            <a:ext cx="2197100" cy="393700"/>
          </a:xfrm>
          <a:prstGeom prst="rect">
            <a:avLst/>
          </a:prstGeom>
          <a:noFill/>
          <a:ln w="9525">
            <a:noFill/>
            <a:round/>
            <a:headEnd/>
            <a:tailEnd/>
          </a:ln>
          <a:effectLst/>
        </p:spPr>
        <p:txBody>
          <a:bodyPr lIns="80689" tIns="40353" rIns="80689" bIns="40353"/>
          <a:lstStyle/>
          <a:p>
            <a:pPr marL="0" lvl="1" algn="ctr" defTabSz="409983">
              <a:lnSpc>
                <a:spcPct val="116000"/>
              </a:lnSpc>
              <a:buSzPct val="75000"/>
              <a:tabLst>
                <a:tab pos="0" algn="l"/>
                <a:tab pos="409983" algn="l"/>
                <a:tab pos="819955" algn="l"/>
                <a:tab pos="1229959" algn="l"/>
                <a:tab pos="1639922" algn="l"/>
                <a:tab pos="2049889" algn="l"/>
                <a:tab pos="2459889" algn="l"/>
                <a:tab pos="2869863" algn="l"/>
                <a:tab pos="3279844" algn="l"/>
                <a:tab pos="3689829" algn="l"/>
                <a:tab pos="4099798" algn="l"/>
                <a:tab pos="4509786" algn="l"/>
                <a:tab pos="4919765" algn="l"/>
                <a:tab pos="5329745" algn="l"/>
                <a:tab pos="5739731" algn="l"/>
                <a:tab pos="6149703" algn="l"/>
                <a:tab pos="6559695" algn="l"/>
                <a:tab pos="6969671" algn="l"/>
                <a:tab pos="7379651" algn="l"/>
                <a:tab pos="7789629" algn="l"/>
                <a:tab pos="8199618" algn="l"/>
              </a:tabLst>
              <a:defRPr/>
            </a:pPr>
            <a:r>
              <a:rPr lang="en-GB" dirty="0">
                <a:solidFill>
                  <a:srgbClr val="000000"/>
                </a:solidFill>
                <a:effectLst>
                  <a:outerShdw blurRad="38100" dist="38100" dir="2700000" algn="tl">
                    <a:srgbClr val="C0C0C0"/>
                  </a:outerShdw>
                </a:effectLst>
                <a:latin typeface="Times New Roman" pitchFamily="16" charset="0"/>
                <a:cs typeface="Arial"/>
              </a:rPr>
              <a:t>Indian (land +  ocean)</a:t>
            </a:r>
          </a:p>
        </p:txBody>
      </p:sp>
      <p:sp>
        <p:nvSpPr>
          <p:cNvPr id="11" name="Text Box 4"/>
          <p:cNvSpPr txBox="1">
            <a:spLocks noChangeArrowheads="1"/>
          </p:cNvSpPr>
          <p:nvPr/>
        </p:nvSpPr>
        <p:spPr bwMode="auto">
          <a:xfrm>
            <a:off x="554038" y="317500"/>
            <a:ext cx="1592262" cy="388938"/>
          </a:xfrm>
          <a:prstGeom prst="rect">
            <a:avLst/>
          </a:prstGeom>
          <a:noFill/>
          <a:ln w="9525">
            <a:noFill/>
            <a:round/>
            <a:headEnd/>
            <a:tailEnd/>
          </a:ln>
          <a:effectLst/>
        </p:spPr>
        <p:txBody>
          <a:bodyPr lIns="80689" tIns="40353" rIns="80689" bIns="40353"/>
          <a:lstStyle/>
          <a:p>
            <a:pPr marL="0" lvl="1" defTabSz="409983">
              <a:lnSpc>
                <a:spcPct val="116000"/>
              </a:lnSpc>
              <a:buSzPct val="75000"/>
              <a:tabLst>
                <a:tab pos="0" algn="l"/>
                <a:tab pos="409983" algn="l"/>
                <a:tab pos="819955" algn="l"/>
                <a:tab pos="1229959" algn="l"/>
                <a:tab pos="1639922" algn="l"/>
                <a:tab pos="2049889" algn="l"/>
                <a:tab pos="2459889" algn="l"/>
                <a:tab pos="2869863" algn="l"/>
                <a:tab pos="3279844" algn="l"/>
                <a:tab pos="3689829" algn="l"/>
                <a:tab pos="4099798" algn="l"/>
                <a:tab pos="4509786" algn="l"/>
                <a:tab pos="4919765" algn="l"/>
                <a:tab pos="5329745" algn="l"/>
                <a:tab pos="5739731" algn="l"/>
                <a:tab pos="6149703" algn="l"/>
                <a:tab pos="6559695" algn="l"/>
                <a:tab pos="6969671" algn="l"/>
                <a:tab pos="7379651" algn="l"/>
                <a:tab pos="7789629" algn="l"/>
                <a:tab pos="8199618" algn="l"/>
              </a:tabLst>
              <a:defRPr/>
            </a:pPr>
            <a:r>
              <a:rPr lang="en-GB" sz="2000" dirty="0">
                <a:solidFill>
                  <a:srgbClr val="00AE00"/>
                </a:solidFill>
                <a:effectLst>
                  <a:outerShdw blurRad="38100" dist="38100" dir="2700000" algn="tl">
                    <a:srgbClr val="C0C0C0"/>
                  </a:outerShdw>
                </a:effectLst>
                <a:latin typeface="Times New Roman" pitchFamily="16" charset="0"/>
                <a:cs typeface="Arial"/>
              </a:rPr>
              <a:t>Precipitation</a:t>
            </a:r>
            <a:r>
              <a:rPr lang="ar-SA" dirty="0">
                <a:solidFill>
                  <a:srgbClr val="000000"/>
                </a:solidFill>
                <a:effectLst>
                  <a:outerShdw blurRad="38100" dist="38100" dir="2700000" algn="tl">
                    <a:srgbClr val="C0C0C0"/>
                  </a:outerShdw>
                </a:effectLst>
                <a:latin typeface="Times New Roman" pitchFamily="16" charset="0"/>
                <a:cs typeface="Arial"/>
              </a:rPr>
              <a:t>‏</a:t>
            </a:r>
            <a:endParaRPr lang="en-GB" dirty="0">
              <a:solidFill>
                <a:srgbClr val="000000"/>
              </a:solidFill>
              <a:effectLst>
                <a:outerShdw blurRad="38100" dist="38100" dir="2700000" algn="tl">
                  <a:srgbClr val="C0C0C0"/>
                </a:outerShdw>
              </a:effectLst>
              <a:latin typeface="Times New Roman" pitchFamily="16" charset="0"/>
              <a:cs typeface="Arial"/>
            </a:endParaRPr>
          </a:p>
        </p:txBody>
      </p:sp>
    </p:spTree>
    <p:extLst>
      <p:ext uri="{BB962C8B-B14F-4D97-AF65-F5344CB8AC3E}">
        <p14:creationId xmlns:p14="http://schemas.microsoft.com/office/powerpoint/2010/main" val="394050868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Box 15"/>
          <p:cNvSpPr txBox="1">
            <a:spLocks noChangeArrowheads="1"/>
          </p:cNvSpPr>
          <p:nvPr/>
        </p:nvSpPr>
        <p:spPr bwMode="auto">
          <a:xfrm>
            <a:off x="7693025" y="1143000"/>
            <a:ext cx="13747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746" tIns="41373" rIns="82746" bIns="4137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800" b="1" smtClean="0">
                <a:solidFill>
                  <a:srgbClr val="FFFF00"/>
                </a:solidFill>
                <a:latin typeface="Calibri" pitchFamily="34" charset="0"/>
                <a:cs typeface="Times New Roman" pitchFamily="18" charset="0"/>
              </a:rPr>
              <a:t>HadISST</a:t>
            </a:r>
          </a:p>
        </p:txBody>
      </p:sp>
      <p:sp>
        <p:nvSpPr>
          <p:cNvPr id="100355" name="TextBox 13"/>
          <p:cNvSpPr txBox="1">
            <a:spLocks noChangeArrowheads="1"/>
          </p:cNvSpPr>
          <p:nvPr/>
        </p:nvSpPr>
        <p:spPr bwMode="auto">
          <a:xfrm rot="-5400000">
            <a:off x="-827088" y="3157538"/>
            <a:ext cx="23288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32" tIns="45619" rIns="91232" bIns="4561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200" smtClean="0">
                <a:solidFill>
                  <a:srgbClr val="FFFFFF"/>
                </a:solidFill>
                <a:latin typeface="Calibri" pitchFamily="34" charset="0"/>
                <a:cs typeface="+mn-cs"/>
              </a:rPr>
              <a:t>Period (year)</a:t>
            </a:r>
          </a:p>
        </p:txBody>
      </p:sp>
      <p:pic>
        <p:nvPicPr>
          <p:cNvPr id="100356" name="Picture 12"/>
          <p:cNvPicPr>
            <a:picLocks noChangeAspect="1" noChangeArrowheads="1"/>
          </p:cNvPicPr>
          <p:nvPr/>
        </p:nvPicPr>
        <p:blipFill>
          <a:blip r:embed="rId2">
            <a:extLst>
              <a:ext uri="{28A0092B-C50C-407E-A947-70E740481C1C}">
                <a14:useLocalDpi xmlns:a14="http://schemas.microsoft.com/office/drawing/2010/main" val="0"/>
              </a:ext>
            </a:extLst>
          </a:blip>
          <a:srcRect l="70900" t="6657" r="4584" b="26289"/>
          <a:stretch>
            <a:fillRect/>
          </a:stretch>
        </p:blipFill>
        <p:spPr bwMode="auto">
          <a:xfrm>
            <a:off x="5638800" y="533400"/>
            <a:ext cx="1905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0357" name="Picture 8"/>
          <p:cNvPicPr>
            <a:picLocks noChangeAspect="1" noChangeArrowheads="1"/>
          </p:cNvPicPr>
          <p:nvPr/>
        </p:nvPicPr>
        <p:blipFill>
          <a:blip r:embed="rId3">
            <a:extLst>
              <a:ext uri="{28A0092B-C50C-407E-A947-70E740481C1C}">
                <a14:useLocalDpi xmlns:a14="http://schemas.microsoft.com/office/drawing/2010/main" val="0"/>
              </a:ext>
            </a:extLst>
          </a:blip>
          <a:srcRect l="73009" t="6892" r="-208" b="24191"/>
          <a:stretch>
            <a:fillRect/>
          </a:stretch>
        </p:blipFill>
        <p:spPr bwMode="auto">
          <a:xfrm>
            <a:off x="5638800" y="2514600"/>
            <a:ext cx="1981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00358" name="TextBox 19"/>
          <p:cNvSpPr txBox="1">
            <a:spLocks noChangeArrowheads="1"/>
          </p:cNvSpPr>
          <p:nvPr/>
        </p:nvSpPr>
        <p:spPr bwMode="auto">
          <a:xfrm>
            <a:off x="-152400" y="11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32" tIns="45619" rIns="91232" bIns="4561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b="1" smtClean="0">
                <a:solidFill>
                  <a:srgbClr val="FFFFFF"/>
                </a:solidFill>
                <a:latin typeface="Calibri" pitchFamily="34" charset="0"/>
                <a:cs typeface="+mn-cs"/>
              </a:rPr>
              <a:t>Wavelet  Power Spectrum of PC1 time-series.  </a:t>
            </a:r>
            <a:r>
              <a:rPr lang="en-US" b="1" smtClean="0">
                <a:solidFill>
                  <a:srgbClr val="FFFFFF"/>
                </a:solidFill>
                <a:latin typeface="Calibri" pitchFamily="34" charset="0"/>
                <a:cs typeface="Times New Roman" pitchFamily="18" charset="0"/>
              </a:rPr>
              <a:t>Power (C)</a:t>
            </a:r>
            <a:r>
              <a:rPr lang="en-US" b="1" baseline="30000" smtClean="0">
                <a:solidFill>
                  <a:srgbClr val="FFFFFF"/>
                </a:solidFill>
                <a:latin typeface="Calibri" pitchFamily="34" charset="0"/>
                <a:cs typeface="Times New Roman" pitchFamily="18" charset="0"/>
              </a:rPr>
              <a:t>2</a:t>
            </a:r>
            <a:r>
              <a:rPr lang="en-US" b="1" smtClean="0">
                <a:solidFill>
                  <a:srgbClr val="FFFFFF"/>
                </a:solidFill>
                <a:latin typeface="Calibri" pitchFamily="34" charset="0"/>
                <a:cs typeface="Times New Roman" pitchFamily="18" charset="0"/>
              </a:rPr>
              <a:t> as a function of period and time</a:t>
            </a:r>
            <a:endParaRPr lang="en-US" b="1" baseline="30000" smtClean="0">
              <a:solidFill>
                <a:srgbClr val="FFFFFF"/>
              </a:solidFill>
              <a:latin typeface="Calibri" pitchFamily="34" charset="0"/>
              <a:cs typeface="Times New Roman" pitchFamily="18" charset="0"/>
            </a:endParaRPr>
          </a:p>
        </p:txBody>
      </p:sp>
      <p:grpSp>
        <p:nvGrpSpPr>
          <p:cNvPr id="100359" name="Group 22"/>
          <p:cNvGrpSpPr>
            <a:grpSpLocks/>
          </p:cNvGrpSpPr>
          <p:nvPr/>
        </p:nvGrpSpPr>
        <p:grpSpPr bwMode="auto">
          <a:xfrm>
            <a:off x="685800" y="533400"/>
            <a:ext cx="4953000" cy="5791200"/>
            <a:chOff x="609600" y="685800"/>
            <a:chExt cx="4953000" cy="7086600"/>
          </a:xfrm>
        </p:grpSpPr>
        <p:pic>
          <p:nvPicPr>
            <p:cNvPr id="100374" name="Picture 8"/>
            <p:cNvPicPr>
              <a:picLocks noChangeAspect="1" noChangeArrowheads="1"/>
            </p:cNvPicPr>
            <p:nvPr/>
          </p:nvPicPr>
          <p:blipFill>
            <a:blip r:embed="rId3">
              <a:extLst>
                <a:ext uri="{28A0092B-C50C-407E-A947-70E740481C1C}">
                  <a14:useLocalDpi xmlns:a14="http://schemas.microsoft.com/office/drawing/2010/main" val="0"/>
                </a:ext>
              </a:extLst>
            </a:blip>
            <a:srcRect l="7158" t="6892" r="26991" b="24191"/>
            <a:stretch>
              <a:fillRect/>
            </a:stretch>
          </p:blipFill>
          <p:spPr bwMode="auto">
            <a:xfrm>
              <a:off x="609600" y="3048000"/>
              <a:ext cx="4953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0375" name="Picture 9"/>
            <p:cNvPicPr>
              <a:picLocks noChangeAspect="1" noChangeArrowheads="1"/>
            </p:cNvPicPr>
            <p:nvPr/>
          </p:nvPicPr>
          <p:blipFill>
            <a:blip r:embed="rId4">
              <a:extLst>
                <a:ext uri="{28A0092B-C50C-407E-A947-70E740481C1C}">
                  <a14:useLocalDpi xmlns:a14="http://schemas.microsoft.com/office/drawing/2010/main" val="0"/>
                </a:ext>
              </a:extLst>
            </a:blip>
            <a:srcRect l="7158" t="5110" r="26991" b="27554"/>
            <a:stretch>
              <a:fillRect/>
            </a:stretch>
          </p:blipFill>
          <p:spPr bwMode="auto">
            <a:xfrm>
              <a:off x="609600" y="5410200"/>
              <a:ext cx="4953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0376" name="Picture 12"/>
            <p:cNvPicPr>
              <a:picLocks noChangeAspect="1" noChangeArrowheads="1"/>
            </p:cNvPicPr>
            <p:nvPr/>
          </p:nvPicPr>
          <p:blipFill>
            <a:blip r:embed="rId2">
              <a:extLst>
                <a:ext uri="{28A0092B-C50C-407E-A947-70E740481C1C}">
                  <a14:useLocalDpi xmlns:a14="http://schemas.microsoft.com/office/drawing/2010/main" val="0"/>
                </a:ext>
              </a:extLst>
            </a:blip>
            <a:srcRect l="7158" t="6657" r="29100" b="25456"/>
            <a:stretch>
              <a:fillRect/>
            </a:stretch>
          </p:blipFill>
          <p:spPr bwMode="auto">
            <a:xfrm>
              <a:off x="609600" y="685800"/>
              <a:ext cx="4953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0377" name="Picture 12"/>
            <p:cNvPicPr>
              <a:picLocks noChangeAspect="1" noChangeArrowheads="1"/>
            </p:cNvPicPr>
            <p:nvPr/>
          </p:nvPicPr>
          <p:blipFill>
            <a:blip r:embed="rId2">
              <a:extLst>
                <a:ext uri="{28A0092B-C50C-407E-A947-70E740481C1C}">
                  <a14:useLocalDpi xmlns:a14="http://schemas.microsoft.com/office/drawing/2010/main" val="0"/>
                </a:ext>
              </a:extLst>
            </a:blip>
            <a:srcRect l="15002" t="80200" r="34984" b="8485"/>
            <a:stretch>
              <a:fillRect/>
            </a:stretch>
          </p:blipFill>
          <p:spPr bwMode="auto">
            <a:xfrm>
              <a:off x="609600" y="2743200"/>
              <a:ext cx="495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0378" name="Picture 8"/>
            <p:cNvPicPr>
              <a:picLocks noChangeAspect="1" noChangeArrowheads="1"/>
            </p:cNvPicPr>
            <p:nvPr/>
          </p:nvPicPr>
          <p:blipFill>
            <a:blip r:embed="rId3">
              <a:extLst>
                <a:ext uri="{28A0092B-C50C-407E-A947-70E740481C1C}">
                  <a14:useLocalDpi xmlns:a14="http://schemas.microsoft.com/office/drawing/2010/main" val="0"/>
                </a:ext>
              </a:extLst>
            </a:blip>
            <a:srcRect l="14749" t="83466" r="32285" b="6323"/>
            <a:stretch>
              <a:fillRect/>
            </a:stretch>
          </p:blipFill>
          <p:spPr bwMode="auto">
            <a:xfrm>
              <a:off x="609600" y="5105400"/>
              <a:ext cx="495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0379" name="Picture 9"/>
            <p:cNvPicPr>
              <a:picLocks noChangeAspect="1" noChangeArrowheads="1"/>
            </p:cNvPicPr>
            <p:nvPr/>
          </p:nvPicPr>
          <p:blipFill>
            <a:blip r:embed="rId4">
              <a:extLst>
                <a:ext uri="{28A0092B-C50C-407E-A947-70E740481C1C}">
                  <a14:useLocalDpi xmlns:a14="http://schemas.microsoft.com/office/drawing/2010/main" val="0"/>
                </a:ext>
              </a:extLst>
            </a:blip>
            <a:srcRect l="13237" t="78056" r="31042" b="11967"/>
            <a:stretch>
              <a:fillRect/>
            </a:stretch>
          </p:blipFill>
          <p:spPr bwMode="auto">
            <a:xfrm>
              <a:off x="609600" y="7467600"/>
              <a:ext cx="495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sp>
        <p:nvSpPr>
          <p:cNvPr id="100360" name="TextBox 23"/>
          <p:cNvSpPr txBox="1">
            <a:spLocks noChangeArrowheads="1"/>
          </p:cNvSpPr>
          <p:nvPr/>
        </p:nvSpPr>
        <p:spPr bwMode="auto">
          <a:xfrm>
            <a:off x="2286000" y="6324600"/>
            <a:ext cx="1838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32" tIns="45619" rIns="91232" bIns="4561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800" smtClean="0">
                <a:solidFill>
                  <a:srgbClr val="FFFFFF"/>
                </a:solidFill>
                <a:latin typeface="Calibri" pitchFamily="34" charset="0"/>
                <a:cs typeface="+mn-cs"/>
              </a:rPr>
              <a:t>Time (year)</a:t>
            </a:r>
          </a:p>
        </p:txBody>
      </p:sp>
      <p:sp>
        <p:nvSpPr>
          <p:cNvPr id="100361" name="TextBox 15"/>
          <p:cNvSpPr txBox="1">
            <a:spLocks noChangeArrowheads="1"/>
          </p:cNvSpPr>
          <p:nvPr/>
        </p:nvSpPr>
        <p:spPr bwMode="auto">
          <a:xfrm>
            <a:off x="7696200" y="3124200"/>
            <a:ext cx="1284288"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746" tIns="41373" rIns="82746" bIns="4137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800" b="1" smtClean="0">
                <a:solidFill>
                  <a:srgbClr val="FFFF00"/>
                </a:solidFill>
                <a:latin typeface="Calibri" pitchFamily="34" charset="0"/>
                <a:cs typeface="Times New Roman" pitchFamily="18" charset="0"/>
              </a:rPr>
              <a:t>ESM1.0</a:t>
            </a:r>
          </a:p>
        </p:txBody>
      </p:sp>
      <p:sp>
        <p:nvSpPr>
          <p:cNvPr id="100362" name="TextBox 15"/>
          <p:cNvSpPr txBox="1">
            <a:spLocks noChangeArrowheads="1"/>
          </p:cNvSpPr>
          <p:nvPr/>
        </p:nvSpPr>
        <p:spPr bwMode="auto">
          <a:xfrm>
            <a:off x="7924800" y="5257800"/>
            <a:ext cx="1036638"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746" tIns="41373" rIns="82746" bIns="4137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800" b="1" smtClean="0">
                <a:solidFill>
                  <a:srgbClr val="FFFF00"/>
                </a:solidFill>
                <a:latin typeface="Calibri" pitchFamily="34" charset="0"/>
                <a:cs typeface="Times New Roman" pitchFamily="18" charset="0"/>
              </a:rPr>
              <a:t>CFSv2</a:t>
            </a:r>
          </a:p>
        </p:txBody>
      </p:sp>
      <p:sp>
        <p:nvSpPr>
          <p:cNvPr id="100363" name="TextBox 27"/>
          <p:cNvSpPr txBox="1">
            <a:spLocks noChangeArrowheads="1"/>
          </p:cNvSpPr>
          <p:nvPr/>
        </p:nvSpPr>
        <p:spPr bwMode="auto">
          <a:xfrm>
            <a:off x="5791200" y="6096000"/>
            <a:ext cx="160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32" tIns="45619" rIns="91232" bIns="4561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b="1" smtClean="0">
                <a:solidFill>
                  <a:srgbClr val="FFFFFF"/>
                </a:solidFill>
                <a:latin typeface="Calibri" pitchFamily="34" charset="0"/>
                <a:cs typeface="Times New Roman" pitchFamily="18" charset="0"/>
              </a:rPr>
              <a:t>Variance (C)</a:t>
            </a:r>
            <a:r>
              <a:rPr lang="en-US" b="1" baseline="30000" smtClean="0">
                <a:solidFill>
                  <a:srgbClr val="FFFFFF"/>
                </a:solidFill>
                <a:latin typeface="Calibri" pitchFamily="34" charset="0"/>
                <a:cs typeface="Times New Roman" pitchFamily="18" charset="0"/>
              </a:rPr>
              <a:t>2</a:t>
            </a:r>
          </a:p>
        </p:txBody>
      </p:sp>
      <p:sp>
        <p:nvSpPr>
          <p:cNvPr id="100364" name="TextBox 28"/>
          <p:cNvSpPr txBox="1">
            <a:spLocks noChangeArrowheads="1"/>
          </p:cNvSpPr>
          <p:nvPr/>
        </p:nvSpPr>
        <p:spPr bwMode="auto">
          <a:xfrm>
            <a:off x="5943600" y="4114800"/>
            <a:ext cx="160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32" tIns="45619" rIns="91232" bIns="4561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b="1" smtClean="0">
                <a:solidFill>
                  <a:srgbClr val="FFFFFF"/>
                </a:solidFill>
                <a:latin typeface="Calibri" pitchFamily="34" charset="0"/>
                <a:cs typeface="Times New Roman" pitchFamily="18" charset="0"/>
              </a:rPr>
              <a:t>Variance (C)</a:t>
            </a:r>
            <a:r>
              <a:rPr lang="en-US" b="1" baseline="30000" smtClean="0">
                <a:solidFill>
                  <a:srgbClr val="FFFFFF"/>
                </a:solidFill>
                <a:latin typeface="Calibri" pitchFamily="34" charset="0"/>
                <a:cs typeface="Times New Roman" pitchFamily="18" charset="0"/>
              </a:rPr>
              <a:t>2</a:t>
            </a:r>
          </a:p>
        </p:txBody>
      </p:sp>
      <p:sp>
        <p:nvSpPr>
          <p:cNvPr id="100365" name="TextBox 29"/>
          <p:cNvSpPr txBox="1">
            <a:spLocks noChangeArrowheads="1"/>
          </p:cNvSpPr>
          <p:nvPr/>
        </p:nvSpPr>
        <p:spPr bwMode="auto">
          <a:xfrm>
            <a:off x="5867400" y="2133600"/>
            <a:ext cx="160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32" tIns="45619" rIns="91232" bIns="4561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b="1" smtClean="0">
                <a:solidFill>
                  <a:srgbClr val="FFFFFF"/>
                </a:solidFill>
                <a:latin typeface="Calibri" pitchFamily="34" charset="0"/>
                <a:cs typeface="Times New Roman" pitchFamily="18" charset="0"/>
              </a:rPr>
              <a:t>Variance (C)</a:t>
            </a:r>
            <a:r>
              <a:rPr lang="en-US" b="1" baseline="30000" smtClean="0">
                <a:solidFill>
                  <a:srgbClr val="FFFFFF"/>
                </a:solidFill>
                <a:latin typeface="Calibri" pitchFamily="34" charset="0"/>
                <a:cs typeface="Times New Roman" pitchFamily="18" charset="0"/>
              </a:rPr>
              <a:t>2</a:t>
            </a:r>
          </a:p>
        </p:txBody>
      </p:sp>
      <p:sp>
        <p:nvSpPr>
          <p:cNvPr id="100366" name="TextBox 30"/>
          <p:cNvSpPr txBox="1">
            <a:spLocks noChangeArrowheads="1"/>
          </p:cNvSpPr>
          <p:nvPr/>
        </p:nvSpPr>
        <p:spPr bwMode="auto">
          <a:xfrm>
            <a:off x="6248400" y="652463"/>
            <a:ext cx="1377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32" tIns="45619" rIns="91232" bIns="4561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smtClean="0">
                <a:solidFill>
                  <a:srgbClr val="003399"/>
                </a:solidFill>
                <a:latin typeface="Calibri" pitchFamily="34" charset="0"/>
                <a:cs typeface="+mn-cs"/>
              </a:rPr>
              <a:t>4-7 yr; ENSO</a:t>
            </a:r>
          </a:p>
        </p:txBody>
      </p:sp>
      <p:sp>
        <p:nvSpPr>
          <p:cNvPr id="100367" name="TextBox 31"/>
          <p:cNvSpPr txBox="1">
            <a:spLocks noChangeArrowheads="1"/>
          </p:cNvSpPr>
          <p:nvPr/>
        </p:nvSpPr>
        <p:spPr bwMode="auto">
          <a:xfrm>
            <a:off x="6019800" y="1295400"/>
            <a:ext cx="1508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32" tIns="45619" rIns="91232" bIns="4561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smtClean="0">
                <a:solidFill>
                  <a:srgbClr val="FF0000"/>
                </a:solidFill>
                <a:latin typeface="Calibri" pitchFamily="34" charset="0"/>
                <a:cs typeface="+mn-cs"/>
              </a:rPr>
              <a:t>16-20 yr; PDO</a:t>
            </a:r>
          </a:p>
        </p:txBody>
      </p:sp>
      <p:sp>
        <p:nvSpPr>
          <p:cNvPr id="100368" name="TextBox 32"/>
          <p:cNvSpPr txBox="1">
            <a:spLocks noChangeArrowheads="1"/>
          </p:cNvSpPr>
          <p:nvPr/>
        </p:nvSpPr>
        <p:spPr bwMode="auto">
          <a:xfrm>
            <a:off x="6400800" y="2590800"/>
            <a:ext cx="1243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32" tIns="45619" rIns="91232" bIns="4561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smtClean="0">
                <a:solidFill>
                  <a:srgbClr val="003399"/>
                </a:solidFill>
                <a:latin typeface="Calibri" pitchFamily="34" charset="0"/>
                <a:cs typeface="+mn-cs"/>
              </a:rPr>
              <a:t>~4 yr ENSO</a:t>
            </a:r>
          </a:p>
        </p:txBody>
      </p:sp>
      <p:sp>
        <p:nvSpPr>
          <p:cNvPr id="100369" name="Text Box 6"/>
          <p:cNvSpPr txBox="1">
            <a:spLocks noChangeArrowheads="1"/>
          </p:cNvSpPr>
          <p:nvPr/>
        </p:nvSpPr>
        <p:spPr bwMode="auto">
          <a:xfrm>
            <a:off x="6705600" y="6488113"/>
            <a:ext cx="2133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13" tIns="45609" rIns="91213" bIns="4560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smtClean="0">
                <a:solidFill>
                  <a:srgbClr val="FFFFFF"/>
                </a:solidFill>
                <a:latin typeface="Calibri" pitchFamily="34" charset="0"/>
                <a:cs typeface="+mn-cs"/>
              </a:rPr>
              <a:t>Courtesy:  Swapna</a:t>
            </a:r>
          </a:p>
        </p:txBody>
      </p:sp>
      <p:sp>
        <p:nvSpPr>
          <p:cNvPr id="100370" name="TextBox 31"/>
          <p:cNvSpPr txBox="1">
            <a:spLocks noChangeArrowheads="1"/>
          </p:cNvSpPr>
          <p:nvPr/>
        </p:nvSpPr>
        <p:spPr bwMode="auto">
          <a:xfrm>
            <a:off x="6019800" y="3352800"/>
            <a:ext cx="1508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32" tIns="45619" rIns="91232" bIns="4561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smtClean="0">
                <a:solidFill>
                  <a:srgbClr val="FF0000"/>
                </a:solidFill>
                <a:latin typeface="Calibri" pitchFamily="34" charset="0"/>
                <a:cs typeface="+mn-cs"/>
              </a:rPr>
              <a:t>16-20 yr; PDO</a:t>
            </a:r>
          </a:p>
        </p:txBody>
      </p:sp>
      <p:pic>
        <p:nvPicPr>
          <p:cNvPr id="100371" name="Picture 9"/>
          <p:cNvPicPr>
            <a:picLocks noChangeAspect="1" noChangeArrowheads="1"/>
          </p:cNvPicPr>
          <p:nvPr/>
        </p:nvPicPr>
        <p:blipFill>
          <a:blip r:embed="rId4">
            <a:extLst>
              <a:ext uri="{28A0092B-C50C-407E-A947-70E740481C1C}">
                <a14:useLocalDpi xmlns:a14="http://schemas.microsoft.com/office/drawing/2010/main" val="0"/>
              </a:ext>
            </a:extLst>
          </a:blip>
          <a:srcRect l="72360" t="6413" b="27103"/>
          <a:stretch>
            <a:fillRect/>
          </a:stretch>
        </p:blipFill>
        <p:spPr bwMode="auto">
          <a:xfrm>
            <a:off x="5638800" y="4440238"/>
            <a:ext cx="2057400"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00372" name="TextBox 32"/>
          <p:cNvSpPr txBox="1">
            <a:spLocks noChangeArrowheads="1"/>
          </p:cNvSpPr>
          <p:nvPr/>
        </p:nvSpPr>
        <p:spPr bwMode="auto">
          <a:xfrm>
            <a:off x="6400800" y="4506913"/>
            <a:ext cx="1314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32" tIns="45619" rIns="91232" bIns="4561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smtClean="0">
                <a:solidFill>
                  <a:srgbClr val="003399"/>
                </a:solidFill>
                <a:latin typeface="Calibri" pitchFamily="34" charset="0"/>
                <a:cs typeface="+mn-cs"/>
              </a:rPr>
              <a:t>4 -7yr ENSO</a:t>
            </a:r>
          </a:p>
        </p:txBody>
      </p:sp>
      <p:sp>
        <p:nvSpPr>
          <p:cNvPr id="100373" name="TextBox 31"/>
          <p:cNvSpPr txBox="1">
            <a:spLocks noChangeArrowheads="1"/>
          </p:cNvSpPr>
          <p:nvPr/>
        </p:nvSpPr>
        <p:spPr bwMode="auto">
          <a:xfrm>
            <a:off x="6172200" y="5345113"/>
            <a:ext cx="1560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32" tIns="45619" rIns="91232" bIns="4561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smtClean="0">
                <a:solidFill>
                  <a:srgbClr val="FF0000"/>
                </a:solidFill>
                <a:latin typeface="Calibri" pitchFamily="34" charset="0"/>
                <a:cs typeface="+mn-cs"/>
              </a:rPr>
              <a:t>16 -22 yr; PDO</a:t>
            </a:r>
          </a:p>
        </p:txBody>
      </p:sp>
    </p:spTree>
    <p:extLst>
      <p:ext uri="{BB962C8B-B14F-4D97-AF65-F5344CB8AC3E}">
        <p14:creationId xmlns:p14="http://schemas.microsoft.com/office/powerpoint/2010/main" val="41970885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p:cNvPicPr>
            <a:picLocks noChangeAspect="1" noChangeArrowheads="1"/>
          </p:cNvPicPr>
          <p:nvPr/>
        </p:nvPicPr>
        <p:blipFill>
          <a:blip r:embed="rId2">
            <a:extLst>
              <a:ext uri="{28A0092B-C50C-407E-A947-70E740481C1C}">
                <a14:useLocalDpi xmlns:a14="http://schemas.microsoft.com/office/drawing/2010/main" val="0"/>
              </a:ext>
            </a:extLst>
          </a:blip>
          <a:srcRect b="50000"/>
          <a:stretch>
            <a:fillRect/>
          </a:stretch>
        </p:blipFill>
        <p:spPr bwMode="auto">
          <a:xfrm>
            <a:off x="0" y="628650"/>
            <a:ext cx="9144000"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0291" name="TextBox 1"/>
          <p:cNvSpPr txBox="1">
            <a:spLocks noChangeArrowheads="1"/>
          </p:cNvSpPr>
          <p:nvPr/>
        </p:nvSpPr>
        <p:spPr bwMode="auto">
          <a:xfrm>
            <a:off x="1630377" y="44477"/>
            <a:ext cx="64021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3200" b="1">
                <a:solidFill>
                  <a:srgbClr val="FFFF00"/>
                </a:solidFill>
                <a:latin typeface="Calibri" pitchFamily="34" charset="0"/>
                <a:cs typeface="Times New Roman" pitchFamily="18" charset="0"/>
              </a:rPr>
              <a:t>Recent updates: IITM ESM  Version 2</a:t>
            </a:r>
          </a:p>
        </p:txBody>
      </p:sp>
      <p:pic>
        <p:nvPicPr>
          <p:cNvPr id="140292" name="Picture 3"/>
          <p:cNvPicPr>
            <a:picLocks noChangeAspect="1" noChangeArrowheads="1"/>
          </p:cNvPicPr>
          <p:nvPr/>
        </p:nvPicPr>
        <p:blipFill>
          <a:blip r:embed="rId3">
            <a:extLst>
              <a:ext uri="{28A0092B-C50C-407E-A947-70E740481C1C}">
                <a14:useLocalDpi xmlns:a14="http://schemas.microsoft.com/office/drawing/2010/main" val="0"/>
              </a:ext>
            </a:extLst>
          </a:blip>
          <a:srcRect l="4845" r="7951" b="27107"/>
          <a:stretch>
            <a:fillRect/>
          </a:stretch>
        </p:blipFill>
        <p:spPr bwMode="auto">
          <a:xfrm>
            <a:off x="0" y="2457450"/>
            <a:ext cx="3143250"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0293" name="Picture 3"/>
          <p:cNvPicPr>
            <a:picLocks noChangeAspect="1" noChangeArrowheads="1"/>
          </p:cNvPicPr>
          <p:nvPr/>
        </p:nvPicPr>
        <p:blipFill>
          <a:blip r:embed="rId3">
            <a:extLst>
              <a:ext uri="{28A0092B-C50C-407E-A947-70E740481C1C}">
                <a14:useLocalDpi xmlns:a14="http://schemas.microsoft.com/office/drawing/2010/main" val="0"/>
              </a:ext>
            </a:extLst>
          </a:blip>
          <a:srcRect l="20160" t="75021" r="19826" b="2914"/>
          <a:stretch>
            <a:fillRect/>
          </a:stretch>
        </p:blipFill>
        <p:spPr bwMode="auto">
          <a:xfrm>
            <a:off x="3143250" y="2457455"/>
            <a:ext cx="3284538"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0294" name="Group 4"/>
          <p:cNvGrpSpPr>
            <a:grpSpLocks/>
          </p:cNvGrpSpPr>
          <p:nvPr/>
        </p:nvGrpSpPr>
        <p:grpSpPr bwMode="auto">
          <a:xfrm>
            <a:off x="6289689" y="2305050"/>
            <a:ext cx="2816225" cy="4552950"/>
            <a:chOff x="3175" y="152400"/>
            <a:chExt cx="3721354" cy="6705600"/>
          </a:xfrm>
        </p:grpSpPr>
        <p:pic>
          <p:nvPicPr>
            <p:cNvPr id="140297" name="Picture 12"/>
            <p:cNvPicPr>
              <a:picLocks noChangeAspect="1" noChangeArrowheads="1"/>
            </p:cNvPicPr>
            <p:nvPr/>
          </p:nvPicPr>
          <p:blipFill>
            <a:blip r:embed="rId4">
              <a:extLst>
                <a:ext uri="{28A0092B-C50C-407E-A947-70E740481C1C}">
                  <a14:useLocalDpi xmlns:a14="http://schemas.microsoft.com/office/drawing/2010/main" val="0"/>
                </a:ext>
              </a:extLst>
            </a:blip>
            <a:srcRect l="-3729"/>
            <a:stretch>
              <a:fillRect/>
            </a:stretch>
          </p:blipFill>
          <p:spPr bwMode="auto">
            <a:xfrm>
              <a:off x="19124" y="152400"/>
              <a:ext cx="370540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8" name="TextBox 6"/>
            <p:cNvSpPr txBox="1">
              <a:spLocks noChangeArrowheads="1"/>
            </p:cNvSpPr>
            <p:nvPr/>
          </p:nvSpPr>
          <p:spPr bwMode="auto">
            <a:xfrm>
              <a:off x="3175" y="4513263"/>
              <a:ext cx="1385903" cy="679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0" tIns="45706" rIns="91410" bIns="45706">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b="1">
                  <a:solidFill>
                    <a:srgbClr val="17042C"/>
                  </a:solidFill>
                  <a:latin typeface="Calibri" pitchFamily="34" charset="0"/>
                  <a:cs typeface="+mn-cs"/>
                </a:rPr>
                <a:t>ESMv1</a:t>
              </a:r>
            </a:p>
          </p:txBody>
        </p:sp>
        <p:sp>
          <p:nvSpPr>
            <p:cNvPr id="140299" name="TextBox 6"/>
            <p:cNvSpPr txBox="1">
              <a:spLocks noChangeArrowheads="1"/>
            </p:cNvSpPr>
            <p:nvPr/>
          </p:nvSpPr>
          <p:spPr bwMode="auto">
            <a:xfrm>
              <a:off x="9526" y="2341563"/>
              <a:ext cx="1385903" cy="679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0" tIns="45706" rIns="91410" bIns="45706">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b="1">
                  <a:solidFill>
                    <a:srgbClr val="17042C"/>
                  </a:solidFill>
                  <a:latin typeface="Calibri" pitchFamily="34" charset="0"/>
                  <a:cs typeface="+mn-cs"/>
                </a:rPr>
                <a:t>ESMv2</a:t>
              </a:r>
            </a:p>
          </p:txBody>
        </p:sp>
        <p:sp>
          <p:nvSpPr>
            <p:cNvPr id="140300" name="TextBox 6"/>
            <p:cNvSpPr txBox="1">
              <a:spLocks noChangeArrowheads="1"/>
            </p:cNvSpPr>
            <p:nvPr/>
          </p:nvSpPr>
          <p:spPr bwMode="auto">
            <a:xfrm>
              <a:off x="30163" y="193675"/>
              <a:ext cx="898633" cy="679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0" tIns="45706" rIns="91410" bIns="45706">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b="1">
                  <a:solidFill>
                    <a:srgbClr val="17042C"/>
                  </a:solidFill>
                  <a:latin typeface="Calibri" pitchFamily="34" charset="0"/>
                  <a:cs typeface="+mn-cs"/>
                </a:rPr>
                <a:t>Obs</a:t>
              </a:r>
            </a:p>
          </p:txBody>
        </p:sp>
      </p:grpSp>
      <p:pic>
        <p:nvPicPr>
          <p:cNvPr id="140295" name="Picture 2"/>
          <p:cNvPicPr>
            <a:picLocks noChangeAspect="1" noChangeArrowheads="1"/>
          </p:cNvPicPr>
          <p:nvPr/>
        </p:nvPicPr>
        <p:blipFill>
          <a:blip r:embed="rId5">
            <a:extLst>
              <a:ext uri="{28A0092B-C50C-407E-A947-70E740481C1C}">
                <a14:useLocalDpi xmlns:a14="http://schemas.microsoft.com/office/drawing/2010/main" val="0"/>
              </a:ext>
            </a:extLst>
          </a:blip>
          <a:srcRect l="2159" t="-5020" r="10297" b="6355"/>
          <a:stretch>
            <a:fillRect/>
          </a:stretch>
        </p:blipFill>
        <p:spPr bwMode="auto">
          <a:xfrm>
            <a:off x="3067050" y="5029200"/>
            <a:ext cx="3360738"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0296" name="TextBox 1"/>
          <p:cNvSpPr txBox="1">
            <a:spLocks noChangeArrowheads="1"/>
          </p:cNvSpPr>
          <p:nvPr/>
        </p:nvSpPr>
        <p:spPr bwMode="auto">
          <a:xfrm>
            <a:off x="3067050" y="4449763"/>
            <a:ext cx="3360738" cy="6461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b="1">
                <a:solidFill>
                  <a:srgbClr val="002060"/>
                </a:solidFill>
                <a:latin typeface="Calibri" pitchFamily="34" charset="0"/>
                <a:cs typeface="Times New Roman" pitchFamily="18" charset="0"/>
              </a:rPr>
              <a:t>Improved simulation of   NH sea-ice during JJA</a:t>
            </a:r>
          </a:p>
        </p:txBody>
      </p:sp>
    </p:spTree>
    <p:extLst>
      <p:ext uri="{BB962C8B-B14F-4D97-AF65-F5344CB8AC3E}">
        <p14:creationId xmlns:p14="http://schemas.microsoft.com/office/powerpoint/2010/main" val="21549591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Box 1"/>
          <p:cNvSpPr txBox="1">
            <a:spLocks noChangeArrowheads="1"/>
          </p:cNvSpPr>
          <p:nvPr/>
        </p:nvSpPr>
        <p:spPr bwMode="auto">
          <a:xfrm>
            <a:off x="0" y="0"/>
            <a:ext cx="88392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4400" b="1">
                <a:solidFill>
                  <a:srgbClr val="FFFF00"/>
                </a:solidFill>
                <a:latin typeface="Comic Sans MS" pitchFamily="66" charset="0"/>
              </a:rPr>
              <a:t>Recent climate change report</a:t>
            </a:r>
          </a:p>
        </p:txBody>
      </p:sp>
      <p:sp>
        <p:nvSpPr>
          <p:cNvPr id="19459" name="TextBox 4"/>
          <p:cNvSpPr txBox="1">
            <a:spLocks noChangeArrowheads="1"/>
          </p:cNvSpPr>
          <p:nvPr/>
        </p:nvSpPr>
        <p:spPr bwMode="auto">
          <a:xfrm>
            <a:off x="222250" y="6334125"/>
            <a:ext cx="8845550" cy="523875"/>
          </a:xfrm>
          <a:prstGeom prst="rect">
            <a:avLst/>
          </a:prstGeom>
          <a:noFill/>
          <a:ln>
            <a:noFill/>
          </a:ln>
          <a:extLst/>
        </p:spPr>
        <p:txBody>
          <a:bodyPr>
            <a:spAutoFit/>
          </a:bodyP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defTabSz="457200" eaLnBrk="0" fontAlgn="base" hangingPunct="0">
              <a:lnSpc>
                <a:spcPct val="155000"/>
              </a:lnSpc>
              <a:spcBef>
                <a:spcPct val="0"/>
              </a:spcBef>
              <a:spcAft>
                <a:spcPct val="0"/>
              </a:spcAft>
              <a:buClr>
                <a:srgbClr val="FFFFFF"/>
              </a:buClr>
              <a:buSzPct val="100000"/>
              <a:buFont typeface="Times New Roman" pitchFamily="18" charset="0"/>
              <a:defRPr sz="2400">
                <a:solidFill>
                  <a:schemeClr val="bg1"/>
                </a:solidFill>
                <a:latin typeface="Times New Roman" pitchFamily="18" charset="0"/>
              </a:defRPr>
            </a:lvl6pPr>
            <a:lvl7pPr marL="2971800" indent="-228600" defTabSz="457200" eaLnBrk="0" fontAlgn="base" hangingPunct="0">
              <a:lnSpc>
                <a:spcPct val="155000"/>
              </a:lnSpc>
              <a:spcBef>
                <a:spcPct val="0"/>
              </a:spcBef>
              <a:spcAft>
                <a:spcPct val="0"/>
              </a:spcAft>
              <a:buClr>
                <a:srgbClr val="FFFFFF"/>
              </a:buClr>
              <a:buSzPct val="100000"/>
              <a:buFont typeface="Times New Roman" pitchFamily="18" charset="0"/>
              <a:defRPr sz="2400">
                <a:solidFill>
                  <a:schemeClr val="bg1"/>
                </a:solidFill>
                <a:latin typeface="Times New Roman" pitchFamily="18" charset="0"/>
              </a:defRPr>
            </a:lvl7pPr>
            <a:lvl8pPr marL="3429000" indent="-228600" defTabSz="457200" eaLnBrk="0" fontAlgn="base" hangingPunct="0">
              <a:lnSpc>
                <a:spcPct val="155000"/>
              </a:lnSpc>
              <a:spcBef>
                <a:spcPct val="0"/>
              </a:spcBef>
              <a:spcAft>
                <a:spcPct val="0"/>
              </a:spcAft>
              <a:buClr>
                <a:srgbClr val="FFFFFF"/>
              </a:buClr>
              <a:buSzPct val="100000"/>
              <a:buFont typeface="Times New Roman" pitchFamily="18" charset="0"/>
              <a:defRPr sz="2400">
                <a:solidFill>
                  <a:schemeClr val="bg1"/>
                </a:solidFill>
                <a:latin typeface="Times New Roman" pitchFamily="18" charset="0"/>
              </a:defRPr>
            </a:lvl8pPr>
            <a:lvl9pPr marL="3886200" indent="-228600" defTabSz="457200" eaLnBrk="0" fontAlgn="base" hangingPunct="0">
              <a:lnSpc>
                <a:spcPct val="155000"/>
              </a:lnSpc>
              <a:spcBef>
                <a:spcPct val="0"/>
              </a:spcBef>
              <a:spcAft>
                <a:spcPct val="0"/>
              </a:spcAft>
              <a:buClr>
                <a:srgbClr val="FFFFFF"/>
              </a:buClr>
              <a:buSzPct val="100000"/>
              <a:buFont typeface="Times New Roman" pitchFamily="18" charset="0"/>
              <a:defRPr sz="2400">
                <a:solidFill>
                  <a:schemeClr val="bg1"/>
                </a:solidFill>
                <a:latin typeface="Times New Roman" pitchFamily="18" charset="0"/>
              </a:defRPr>
            </a:lvl9pPr>
          </a:lstStyle>
          <a:p>
            <a:pPr>
              <a:defRPr/>
            </a:pPr>
            <a:r>
              <a:rPr lang="en-US" sz="2800" b="1" dirty="0" smtClean="0">
                <a:solidFill>
                  <a:schemeClr val="accent3">
                    <a:lumMod val="40000"/>
                    <a:lumOff val="60000"/>
                  </a:schemeClr>
                </a:solidFill>
                <a:latin typeface="Comic Sans MS" pitchFamily="66" charset="0"/>
              </a:rPr>
              <a:t>Planet has warmed by 0.85 K over 1880-2012</a:t>
            </a:r>
            <a:endParaRPr lang="en-IN" sz="2800" b="1" dirty="0" smtClean="0">
              <a:solidFill>
                <a:schemeClr val="accent3">
                  <a:lumMod val="40000"/>
                  <a:lumOff val="60000"/>
                </a:schemeClr>
              </a:solidFill>
              <a:latin typeface="Comic Sans MS" pitchFamily="66" charset="0"/>
            </a:endParaRPr>
          </a:p>
        </p:txBody>
      </p:sp>
      <p:pic>
        <p:nvPicPr>
          <p:cNvPr id="501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0263"/>
            <a:ext cx="9144000" cy="535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TextBox 6"/>
          <p:cNvSpPr txBox="1">
            <a:spLocks noChangeArrowheads="1"/>
          </p:cNvSpPr>
          <p:nvPr/>
        </p:nvSpPr>
        <p:spPr bwMode="auto">
          <a:xfrm>
            <a:off x="4208463" y="4564063"/>
            <a:ext cx="266700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b="1">
                <a:solidFill>
                  <a:srgbClr val="0070C0"/>
                </a:solidFill>
              </a:rPr>
              <a:t>IPCC, 2013</a:t>
            </a:r>
            <a:endParaRPr lang="en-IN" altLang="en-US" sz="2800" b="1">
              <a:solidFill>
                <a:srgbClr val="0070C0"/>
              </a:solidFill>
            </a:endParaRPr>
          </a:p>
        </p:txBody>
      </p:sp>
    </p:spTree>
    <p:extLst>
      <p:ext uri="{BB962C8B-B14F-4D97-AF65-F5344CB8AC3E}">
        <p14:creationId xmlns:p14="http://schemas.microsoft.com/office/powerpoint/2010/main" val="1736177401"/>
      </p:ext>
    </p:extLst>
  </p:cSld>
  <p:clrMapOvr>
    <a:masterClrMapping/>
  </p:clrMapOvr>
  <p:transition spd="slow">
    <p:push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228600" y="1447808"/>
          <a:ext cx="8686800" cy="5202237"/>
        </p:xfrm>
        <a:graphic>
          <a:graphicData uri="http://schemas.openxmlformats.org/drawingml/2006/table">
            <a:tbl>
              <a:tblPr firstRow="1" firstCol="1" bandRow="1">
                <a:tableStyleId>{69CF1AB2-1976-4502-BF36-3FF5EA218861}</a:tableStyleId>
              </a:tblPr>
              <a:tblGrid>
                <a:gridCol w="8686800"/>
              </a:tblGrid>
              <a:tr h="2343761">
                <a:tc>
                  <a:txBody>
                    <a:bodyPr/>
                    <a:lstStyle/>
                    <a:p>
                      <a:pPr>
                        <a:spcBef>
                          <a:spcPts val="600"/>
                        </a:spcBef>
                        <a:buClr>
                          <a:schemeClr val="tx1"/>
                        </a:buClr>
                        <a:buFont typeface="Arial" charset="0"/>
                        <a:buNone/>
                      </a:pPr>
                      <a:r>
                        <a:rPr lang="en-US" altLang="en-US" sz="2200" dirty="0" smtClean="0"/>
                        <a:t>      </a:t>
                      </a:r>
                    </a:p>
                    <a:p>
                      <a:pPr>
                        <a:spcBef>
                          <a:spcPts val="600"/>
                        </a:spcBef>
                        <a:buClr>
                          <a:schemeClr val="tx1"/>
                        </a:buClr>
                        <a:buFont typeface="Arial" charset="0"/>
                        <a:buNone/>
                      </a:pPr>
                      <a:r>
                        <a:rPr lang="en-US" altLang="en-US" sz="2200" dirty="0" smtClean="0">
                          <a:latin typeface="Times New Roman" pitchFamily="18" charset="0"/>
                          <a:cs typeface="Times New Roman" pitchFamily="18" charset="0"/>
                        </a:rPr>
                        <a:t>  Atmosphere : GFS (Global Forecast System) </a:t>
                      </a:r>
                    </a:p>
                    <a:p>
                      <a:pPr lvl="1">
                        <a:spcBef>
                          <a:spcPts val="500"/>
                        </a:spcBef>
                        <a:buClr>
                          <a:schemeClr val="tx1"/>
                        </a:buClr>
                        <a:buFont typeface="Arial" charset="0"/>
                        <a:buNone/>
                      </a:pPr>
                      <a:r>
                        <a:rPr lang="en-US" altLang="en-US" sz="1800" baseline="0" dirty="0" smtClean="0">
                          <a:latin typeface="Times New Roman" pitchFamily="18" charset="0"/>
                          <a:cs typeface="Times New Roman" pitchFamily="18" charset="0"/>
                        </a:rPr>
                        <a:t>             </a:t>
                      </a:r>
                      <a:r>
                        <a:rPr lang="en-US" altLang="en-US" sz="1800" dirty="0" smtClean="0">
                          <a:latin typeface="Times New Roman" pitchFamily="18" charset="0"/>
                          <a:cs typeface="Times New Roman" pitchFamily="18" charset="0"/>
                        </a:rPr>
                        <a:t>T62 ; vertical: 64 sigma – pressure hybrid levels</a:t>
                      </a:r>
                    </a:p>
                    <a:p>
                      <a:pPr lvl="1">
                        <a:spcBef>
                          <a:spcPts val="500"/>
                        </a:spcBef>
                        <a:buClr>
                          <a:schemeClr val="tx1"/>
                        </a:buClr>
                        <a:buFont typeface="Arial" charset="0"/>
                        <a:buNone/>
                      </a:pPr>
                      <a:r>
                        <a:rPr lang="en-US" altLang="en-US" sz="1800" dirty="0" smtClean="0">
                          <a:latin typeface="Times New Roman" pitchFamily="18" charset="0"/>
                          <a:cs typeface="Times New Roman" pitchFamily="18" charset="0"/>
                        </a:rPr>
                        <a:t>             Resolution  ~</a:t>
                      </a:r>
                      <a:r>
                        <a:rPr lang="en-IN" sz="1800" dirty="0" smtClean="0">
                          <a:latin typeface="Times New Roman" pitchFamily="18" charset="0"/>
                          <a:cs typeface="Times New Roman" pitchFamily="18" charset="0"/>
                        </a:rPr>
                        <a:t>200 km</a:t>
                      </a:r>
                      <a:r>
                        <a:rPr lang="en-US" altLang="en-US" sz="1800" dirty="0" smtClean="0">
                          <a:latin typeface="Times New Roman" pitchFamily="18" charset="0"/>
                          <a:cs typeface="Times New Roman" pitchFamily="18" charset="0"/>
                        </a:rPr>
                        <a:t> </a:t>
                      </a:r>
                    </a:p>
                    <a:p>
                      <a:pPr lvl="1">
                        <a:spcBef>
                          <a:spcPts val="500"/>
                        </a:spcBef>
                        <a:buClr>
                          <a:schemeClr val="tx1"/>
                        </a:buClr>
                        <a:buFont typeface="Arial" charset="0"/>
                        <a:buNone/>
                      </a:pPr>
                      <a:r>
                        <a:rPr lang="en-US" altLang="en-US" sz="1800" dirty="0" smtClean="0">
                          <a:latin typeface="Times New Roman" pitchFamily="18" charset="0"/>
                          <a:cs typeface="Times New Roman" pitchFamily="18" charset="0"/>
                        </a:rPr>
                        <a:t>             Model top 0.2 </a:t>
                      </a:r>
                      <a:r>
                        <a:rPr lang="en-US" altLang="en-US" sz="1800" dirty="0" err="1" smtClean="0">
                          <a:latin typeface="Times New Roman" pitchFamily="18" charset="0"/>
                          <a:cs typeface="Times New Roman" pitchFamily="18" charset="0"/>
                        </a:rPr>
                        <a:t>mb</a:t>
                      </a:r>
                      <a:endParaRPr lang="en-US" altLang="en-US" sz="1800" dirty="0" smtClean="0">
                        <a:latin typeface="Times New Roman" pitchFamily="18" charset="0"/>
                        <a:cs typeface="Times New Roman" pitchFamily="18" charset="0"/>
                      </a:endParaRPr>
                    </a:p>
                    <a:p>
                      <a:pPr lvl="1">
                        <a:spcBef>
                          <a:spcPts val="500"/>
                        </a:spcBef>
                        <a:buClr>
                          <a:schemeClr val="tx1"/>
                        </a:buClr>
                        <a:buFont typeface="Arial" charset="0"/>
                        <a:buNone/>
                      </a:pPr>
                      <a:r>
                        <a:rPr lang="en-US" altLang="en-US" sz="1800" dirty="0" smtClean="0">
                          <a:latin typeface="Times New Roman" pitchFamily="18" charset="0"/>
                          <a:cs typeface="Times New Roman" pitchFamily="18" charset="0"/>
                        </a:rPr>
                        <a:t>             Prescribed MAC-v2 aerosols</a:t>
                      </a:r>
                    </a:p>
                    <a:p>
                      <a:pPr marL="0" marR="0" algn="l">
                        <a:lnSpc>
                          <a:spcPct val="115000"/>
                        </a:lnSpc>
                        <a:spcBef>
                          <a:spcPts val="0"/>
                        </a:spcBef>
                        <a:spcAft>
                          <a:spcPts val="0"/>
                        </a:spcAft>
                      </a:pPr>
                      <a:endParaRPr lang="en-US" sz="1400" b="1" dirty="0">
                        <a:solidFill>
                          <a:schemeClr val="tx1"/>
                        </a:solidFill>
                        <a:effectLst/>
                        <a:latin typeface="Times New Roman" panose="02020603050405020304" pitchFamily="18" charset="0"/>
                        <a:ea typeface="Calibri"/>
                        <a:cs typeface="Times New Roman" panose="02020603050405020304" pitchFamily="18" charset="0"/>
                      </a:endParaRPr>
                    </a:p>
                  </a:txBody>
                  <a:tcPr marL="41681" marR="41681" marT="0" marB="0"/>
                </a:tc>
              </a:tr>
              <a:tr h="895265">
                <a:tc>
                  <a:txBody>
                    <a:bodyPr/>
                    <a:lstStyle/>
                    <a:p>
                      <a:pPr marL="0" marR="0" algn="l">
                        <a:lnSpc>
                          <a:spcPct val="115000"/>
                        </a:lnSpc>
                        <a:spcBef>
                          <a:spcPts val="0"/>
                        </a:spcBef>
                        <a:spcAft>
                          <a:spcPts val="0"/>
                        </a:spcAft>
                      </a:pPr>
                      <a:r>
                        <a:rPr lang="en-US" sz="1400" dirty="0">
                          <a:effectLst/>
                        </a:rPr>
                        <a:t> </a:t>
                      </a:r>
                    </a:p>
                    <a:p>
                      <a:pPr marL="0" marR="0" algn="l">
                        <a:lnSpc>
                          <a:spcPct val="115000"/>
                        </a:lnSpc>
                        <a:spcBef>
                          <a:spcPts val="0"/>
                        </a:spcBef>
                        <a:spcAft>
                          <a:spcPts val="0"/>
                        </a:spcAft>
                      </a:pPr>
                      <a:r>
                        <a:rPr lang="en-US" sz="1400" dirty="0">
                          <a:effectLst/>
                        </a:rPr>
                        <a:t> </a:t>
                      </a:r>
                      <a:r>
                        <a:rPr lang="en-US" sz="1400" dirty="0" smtClean="0">
                          <a:effectLst/>
                        </a:rPr>
                        <a:t> </a:t>
                      </a:r>
                      <a:r>
                        <a:rPr lang="en-US" sz="2200" dirty="0" smtClean="0">
                          <a:effectLst/>
                          <a:latin typeface="Times New Roman" pitchFamily="18" charset="0"/>
                          <a:cs typeface="Times New Roman" pitchFamily="18" charset="0"/>
                        </a:rPr>
                        <a:t>Land</a:t>
                      </a:r>
                      <a:r>
                        <a:rPr lang="en-US" sz="2200" baseline="0" dirty="0" smtClean="0">
                          <a:effectLst/>
                          <a:latin typeface="Times New Roman" pitchFamily="18" charset="0"/>
                          <a:cs typeface="Times New Roman" pitchFamily="18" charset="0"/>
                        </a:rPr>
                        <a:t> </a:t>
                      </a:r>
                      <a:r>
                        <a:rPr lang="en-US" sz="2200" dirty="0" smtClean="0">
                          <a:effectLst/>
                          <a:latin typeface="Times New Roman" pitchFamily="18" charset="0"/>
                          <a:cs typeface="Times New Roman" pitchFamily="18" charset="0"/>
                        </a:rPr>
                        <a:t>surface :</a:t>
                      </a:r>
                      <a:r>
                        <a:rPr lang="en-US" sz="2200" baseline="0" dirty="0" smtClean="0">
                          <a:effectLst/>
                          <a:latin typeface="Times New Roman" pitchFamily="18" charset="0"/>
                          <a:cs typeface="Times New Roman" pitchFamily="18" charset="0"/>
                        </a:rPr>
                        <a:t> </a:t>
                      </a:r>
                      <a:r>
                        <a:rPr lang="en-US" sz="2200" dirty="0" smtClean="0">
                          <a:effectLst/>
                          <a:latin typeface="Times New Roman" pitchFamily="18" charset="0"/>
                          <a:cs typeface="Times New Roman" pitchFamily="18" charset="0"/>
                        </a:rPr>
                        <a:t>Noah LSM</a:t>
                      </a:r>
                      <a:endParaRPr lang="en-US" sz="2200" b="1" dirty="0">
                        <a:effectLst/>
                        <a:latin typeface="Times New Roman" panose="02020603050405020304" pitchFamily="18" charset="0"/>
                        <a:ea typeface="Calibri"/>
                        <a:cs typeface="Times New Roman" panose="02020603050405020304" pitchFamily="18" charset="0"/>
                      </a:endParaRPr>
                    </a:p>
                  </a:txBody>
                  <a:tcPr marL="41681" marR="41681" marT="0" marB="0"/>
                </a:tc>
              </a:tr>
              <a:tr h="1963211">
                <a:tc>
                  <a:txBody>
                    <a:bodyPr/>
                    <a:lstStyle/>
                    <a:p>
                      <a:pPr marL="0" marR="0" algn="l">
                        <a:lnSpc>
                          <a:spcPct val="115000"/>
                        </a:lnSpc>
                        <a:spcBef>
                          <a:spcPts val="0"/>
                        </a:spcBef>
                        <a:spcAft>
                          <a:spcPts val="0"/>
                        </a:spcAft>
                      </a:pPr>
                      <a:r>
                        <a:rPr lang="en-US" sz="1800" b="1" dirty="0" smtClean="0">
                          <a:effectLst/>
                          <a:latin typeface="Times New Roman" panose="02020603050405020304" pitchFamily="18" charset="0"/>
                          <a:ea typeface="Calibri"/>
                          <a:cs typeface="Times New Roman" panose="02020603050405020304" pitchFamily="18" charset="0"/>
                        </a:rPr>
                        <a:t> </a:t>
                      </a:r>
                    </a:p>
                    <a:p>
                      <a:pPr marL="0" marR="0" algn="l">
                        <a:lnSpc>
                          <a:spcPct val="115000"/>
                        </a:lnSpc>
                        <a:spcBef>
                          <a:spcPts val="0"/>
                        </a:spcBef>
                        <a:spcAft>
                          <a:spcPts val="0"/>
                        </a:spcAft>
                      </a:pPr>
                      <a:r>
                        <a:rPr lang="en-US" sz="1800" b="1" dirty="0" smtClean="0">
                          <a:effectLst/>
                          <a:latin typeface="Times New Roman" panose="02020603050405020304" pitchFamily="18" charset="0"/>
                          <a:ea typeface="Calibri"/>
                          <a:cs typeface="Times New Roman" panose="02020603050405020304" pitchFamily="18" charset="0"/>
                        </a:rPr>
                        <a:t>  </a:t>
                      </a:r>
                      <a:r>
                        <a:rPr lang="en-US" sz="2200" b="1" dirty="0" smtClean="0">
                          <a:effectLst/>
                          <a:latin typeface="Times New Roman" panose="02020603050405020304" pitchFamily="18" charset="0"/>
                          <a:ea typeface="Calibri"/>
                          <a:cs typeface="Times New Roman" panose="02020603050405020304" pitchFamily="18" charset="0"/>
                        </a:rPr>
                        <a:t>Ocean:</a:t>
                      </a:r>
                      <a:r>
                        <a:rPr lang="en-US" sz="2200" b="1" baseline="0" dirty="0" smtClean="0">
                          <a:effectLst/>
                          <a:latin typeface="Times New Roman" panose="02020603050405020304" pitchFamily="18" charset="0"/>
                          <a:ea typeface="Calibri"/>
                          <a:cs typeface="Times New Roman" panose="02020603050405020304" pitchFamily="18" charset="0"/>
                        </a:rPr>
                        <a:t> Modular Ocean Model v4p1 (</a:t>
                      </a:r>
                      <a:r>
                        <a:rPr lang="en-US" sz="2200" b="1" dirty="0" smtClean="0">
                          <a:effectLst/>
                          <a:latin typeface="Times New Roman" panose="02020603050405020304" pitchFamily="18" charset="0"/>
                          <a:ea typeface="Calibri"/>
                          <a:cs typeface="Times New Roman" panose="02020603050405020304" pitchFamily="18" charset="0"/>
                        </a:rPr>
                        <a:t>MOM4p1)</a:t>
                      </a:r>
                    </a:p>
                    <a:p>
                      <a:pPr marL="0" marR="0" lvl="1" indent="0" algn="l" defTabSz="914400" rtl="0" eaLnBrk="1" fontAlgn="auto" latinLnBrk="0" hangingPunct="1">
                        <a:lnSpc>
                          <a:spcPct val="115000"/>
                        </a:lnSpc>
                        <a:spcBef>
                          <a:spcPts val="0"/>
                        </a:spcBef>
                        <a:spcAft>
                          <a:spcPts val="0"/>
                        </a:spcAft>
                        <a:buClrTx/>
                        <a:buSzTx/>
                        <a:buFontTx/>
                        <a:buNone/>
                        <a:tabLst/>
                        <a:defRPr/>
                      </a:pPr>
                      <a:r>
                        <a:rPr lang="en-US" sz="1800" b="1" dirty="0" smtClean="0">
                          <a:effectLst/>
                          <a:latin typeface="Times New Roman" panose="02020603050405020304" pitchFamily="18" charset="0"/>
                          <a:ea typeface="Calibri"/>
                          <a:cs typeface="Times New Roman" panose="02020603050405020304" pitchFamily="18" charset="0"/>
                        </a:rPr>
                        <a:t> </a:t>
                      </a:r>
                      <a:r>
                        <a:rPr lang="en-US" sz="1800" b="1" baseline="0" dirty="0" smtClean="0">
                          <a:effectLst/>
                          <a:latin typeface="Times New Roman" panose="02020603050405020304" pitchFamily="18" charset="0"/>
                          <a:ea typeface="Calibri"/>
                          <a:cs typeface="Times New Roman" panose="02020603050405020304" pitchFamily="18" charset="0"/>
                        </a:rPr>
                        <a:t>                  </a:t>
                      </a:r>
                      <a:r>
                        <a:rPr lang="en-US" sz="1800" b="1" baseline="0" dirty="0" err="1" smtClean="0">
                          <a:effectLst/>
                          <a:latin typeface="Times New Roman" panose="02020603050405020304" pitchFamily="18" charset="0"/>
                          <a:ea typeface="Calibri"/>
                          <a:cs typeface="Times New Roman" panose="02020603050405020304" pitchFamily="18" charset="0"/>
                        </a:rPr>
                        <a:t>T</a:t>
                      </a:r>
                      <a:r>
                        <a:rPr lang="en-US" sz="1800" b="1" dirty="0" err="1" smtClean="0">
                          <a:effectLst/>
                          <a:latin typeface="Times New Roman" panose="02020603050405020304" pitchFamily="18" charset="0"/>
                          <a:ea typeface="Calibri"/>
                          <a:cs typeface="Times New Roman" panose="02020603050405020304" pitchFamily="18" charset="0"/>
                        </a:rPr>
                        <a:t>ripolar</a:t>
                      </a:r>
                      <a:r>
                        <a:rPr lang="en-US" sz="1800" b="1" dirty="0" smtClean="0">
                          <a:effectLst/>
                          <a:latin typeface="Times New Roman" panose="02020603050405020304" pitchFamily="18" charset="0"/>
                          <a:ea typeface="Calibri"/>
                          <a:cs typeface="Times New Roman" panose="02020603050405020304" pitchFamily="18" charset="0"/>
                        </a:rPr>
                        <a:t>;</a:t>
                      </a:r>
                      <a:r>
                        <a:rPr lang="en-US" sz="1800" b="1" baseline="0" dirty="0" smtClean="0">
                          <a:effectLst/>
                          <a:latin typeface="Times New Roman" panose="02020603050405020304" pitchFamily="18" charset="0"/>
                          <a:ea typeface="Calibri"/>
                          <a:cs typeface="Times New Roman" panose="02020603050405020304" pitchFamily="18" charset="0"/>
                        </a:rPr>
                        <a:t> </a:t>
                      </a:r>
                      <a:r>
                        <a:rPr lang="en-US" sz="1800" b="1" dirty="0" smtClean="0">
                          <a:effectLst/>
                          <a:latin typeface="Times New Roman" panose="02020603050405020304" pitchFamily="18" charset="0"/>
                          <a:ea typeface="Calibri"/>
                          <a:cs typeface="Times New Roman" panose="02020603050405020304" pitchFamily="18" charset="0"/>
                        </a:rPr>
                        <a:t>360x200 ; </a:t>
                      </a:r>
                      <a:r>
                        <a:rPr lang="en-US" altLang="en-US" sz="1800" dirty="0" smtClean="0">
                          <a:latin typeface="Times New Roman" pitchFamily="18" charset="0"/>
                          <a:cs typeface="Times New Roman" pitchFamily="18" charset="0"/>
                        </a:rPr>
                        <a:t>1 </a:t>
                      </a:r>
                      <a:r>
                        <a:rPr lang="en-US" altLang="en-US" sz="1800" dirty="0" err="1" smtClean="0">
                          <a:latin typeface="Times New Roman" pitchFamily="18" charset="0"/>
                          <a:cs typeface="Times New Roman" pitchFamily="18" charset="0"/>
                        </a:rPr>
                        <a:t>deg</a:t>
                      </a:r>
                      <a:r>
                        <a:rPr lang="en-US" altLang="en-US" sz="1800" dirty="0" smtClean="0">
                          <a:latin typeface="Times New Roman" pitchFamily="18" charset="0"/>
                          <a:cs typeface="Times New Roman" pitchFamily="18" charset="0"/>
                        </a:rPr>
                        <a:t> </a:t>
                      </a:r>
                      <a:r>
                        <a:rPr lang="en-US" altLang="en-US" sz="1800" dirty="0" err="1" smtClean="0">
                          <a:latin typeface="Times New Roman" pitchFamily="18" charset="0"/>
                          <a:cs typeface="Times New Roman" pitchFamily="18" charset="0"/>
                        </a:rPr>
                        <a:t>poleward</a:t>
                      </a:r>
                      <a:r>
                        <a:rPr lang="en-US" altLang="en-US" sz="1800" dirty="0" smtClean="0">
                          <a:latin typeface="Times New Roman" pitchFamily="18" charset="0"/>
                          <a:cs typeface="Times New Roman" pitchFamily="18" charset="0"/>
                        </a:rPr>
                        <a:t> ; 0.33 </a:t>
                      </a:r>
                      <a:r>
                        <a:rPr lang="en-US" altLang="en-US" sz="1800" dirty="0" err="1" smtClean="0">
                          <a:latin typeface="Times New Roman" pitchFamily="18" charset="0"/>
                          <a:cs typeface="Times New Roman" pitchFamily="18" charset="0"/>
                        </a:rPr>
                        <a:t>deg</a:t>
                      </a:r>
                      <a:r>
                        <a:rPr lang="en-US" altLang="en-US" sz="1800" dirty="0" smtClean="0">
                          <a:latin typeface="Times New Roman" pitchFamily="18" charset="0"/>
                          <a:cs typeface="Times New Roman" pitchFamily="18" charset="0"/>
                        </a:rPr>
                        <a:t> near equator </a:t>
                      </a:r>
                    </a:p>
                    <a:p>
                      <a:pPr marL="0" marR="0" algn="l">
                        <a:lnSpc>
                          <a:spcPct val="115000"/>
                        </a:lnSpc>
                        <a:spcBef>
                          <a:spcPts val="0"/>
                        </a:spcBef>
                        <a:spcAft>
                          <a:spcPts val="0"/>
                        </a:spcAft>
                      </a:pPr>
                      <a:r>
                        <a:rPr lang="en-US" sz="1800" b="1" baseline="0" dirty="0" smtClean="0">
                          <a:effectLst/>
                          <a:latin typeface="Times New Roman" panose="02020603050405020304" pitchFamily="18" charset="0"/>
                          <a:ea typeface="Calibri"/>
                          <a:cs typeface="Times New Roman" panose="02020603050405020304" pitchFamily="18" charset="0"/>
                        </a:rPr>
                        <a:t>                    </a:t>
                      </a:r>
                      <a:r>
                        <a:rPr lang="en-US" sz="1800" b="1" dirty="0" smtClean="0">
                          <a:effectLst/>
                          <a:latin typeface="Times New Roman" panose="02020603050405020304" pitchFamily="18" charset="0"/>
                          <a:ea typeface="Calibri"/>
                          <a:cs typeface="Times New Roman" panose="02020603050405020304" pitchFamily="18" charset="0"/>
                        </a:rPr>
                        <a:t>50 levels</a:t>
                      </a:r>
                      <a:r>
                        <a:rPr lang="en-US" sz="1800" b="1" baseline="0" dirty="0" smtClean="0">
                          <a:effectLst/>
                          <a:latin typeface="Times New Roman" panose="02020603050405020304" pitchFamily="18" charset="0"/>
                          <a:ea typeface="Calibri"/>
                          <a:cs typeface="Times New Roman" panose="02020603050405020304" pitchFamily="18" charset="0"/>
                        </a:rPr>
                        <a:t> ; </a:t>
                      </a:r>
                      <a:r>
                        <a:rPr lang="en-US" sz="1800" b="1" dirty="0" smtClean="0">
                          <a:effectLst/>
                          <a:latin typeface="Times New Roman" panose="02020603050405020304" pitchFamily="18" charset="0"/>
                          <a:ea typeface="Calibri"/>
                          <a:cs typeface="Times New Roman" panose="02020603050405020304" pitchFamily="18" charset="0"/>
                        </a:rPr>
                        <a:t>Top grid cell  5m</a:t>
                      </a:r>
                    </a:p>
                    <a:p>
                      <a:pPr marL="0" marR="0" algn="l">
                        <a:lnSpc>
                          <a:spcPct val="115000"/>
                        </a:lnSpc>
                        <a:spcBef>
                          <a:spcPts val="0"/>
                        </a:spcBef>
                        <a:spcAft>
                          <a:spcPts val="0"/>
                        </a:spcAft>
                      </a:pPr>
                      <a:r>
                        <a:rPr lang="en-US" sz="1800" b="1" dirty="0" smtClean="0">
                          <a:effectLst/>
                          <a:latin typeface="Times New Roman" panose="02020603050405020304" pitchFamily="18" charset="0"/>
                          <a:ea typeface="Calibri"/>
                          <a:cs typeface="Times New Roman" panose="02020603050405020304" pitchFamily="18" charset="0"/>
                        </a:rPr>
                        <a:t>           </a:t>
                      </a:r>
                      <a:r>
                        <a:rPr lang="en-US" sz="1800" b="1" baseline="0" dirty="0" smtClean="0">
                          <a:effectLst/>
                          <a:latin typeface="Times New Roman" panose="02020603050405020304" pitchFamily="18" charset="0"/>
                          <a:ea typeface="Calibri"/>
                          <a:cs typeface="Times New Roman" panose="02020603050405020304" pitchFamily="18" charset="0"/>
                        </a:rPr>
                        <a:t>        O</a:t>
                      </a:r>
                      <a:r>
                        <a:rPr lang="en-US" sz="1800" b="1" dirty="0" smtClean="0">
                          <a:effectLst/>
                          <a:latin typeface="Times New Roman" panose="02020603050405020304" pitchFamily="18" charset="0"/>
                          <a:ea typeface="Calibri"/>
                          <a:cs typeface="Times New Roman" panose="02020603050405020304" pitchFamily="18" charset="0"/>
                        </a:rPr>
                        <a:t>cean</a:t>
                      </a:r>
                      <a:r>
                        <a:rPr lang="en-US" sz="1800" b="1" baseline="0" dirty="0" smtClean="0">
                          <a:effectLst/>
                          <a:latin typeface="Times New Roman" panose="02020603050405020304" pitchFamily="18" charset="0"/>
                          <a:ea typeface="Calibri"/>
                          <a:cs typeface="Times New Roman" panose="02020603050405020304" pitchFamily="18" charset="0"/>
                        </a:rPr>
                        <a:t> B</a:t>
                      </a:r>
                      <a:r>
                        <a:rPr lang="en-US" sz="1800" b="1" dirty="0" smtClean="0">
                          <a:effectLst/>
                          <a:latin typeface="Times New Roman" panose="02020603050405020304" pitchFamily="18" charset="0"/>
                          <a:ea typeface="Calibri"/>
                          <a:cs typeface="Times New Roman" panose="02020603050405020304" pitchFamily="18" charset="0"/>
                        </a:rPr>
                        <a:t>iogeochemistry :</a:t>
                      </a:r>
                      <a:r>
                        <a:rPr lang="en-US" sz="1800" b="1" baseline="0" dirty="0" smtClean="0">
                          <a:effectLst/>
                          <a:latin typeface="Times New Roman" panose="02020603050405020304" pitchFamily="18" charset="0"/>
                          <a:ea typeface="Calibri"/>
                          <a:cs typeface="Times New Roman" panose="02020603050405020304" pitchFamily="18" charset="0"/>
                        </a:rPr>
                        <a:t> </a:t>
                      </a:r>
                      <a:r>
                        <a:rPr lang="en-US" sz="1800" b="1" dirty="0" smtClean="0">
                          <a:effectLst/>
                          <a:latin typeface="Times New Roman" panose="02020603050405020304" pitchFamily="18" charset="0"/>
                          <a:ea typeface="Calibri"/>
                          <a:cs typeface="Times New Roman" panose="02020603050405020304" pitchFamily="18" charset="0"/>
                        </a:rPr>
                        <a:t>TOPAZ</a:t>
                      </a:r>
                    </a:p>
                    <a:p>
                      <a:pPr marL="0" marR="0" algn="l">
                        <a:lnSpc>
                          <a:spcPct val="115000"/>
                        </a:lnSpc>
                        <a:spcBef>
                          <a:spcPts val="0"/>
                        </a:spcBef>
                        <a:spcAft>
                          <a:spcPts val="0"/>
                        </a:spcAft>
                      </a:pPr>
                      <a:r>
                        <a:rPr lang="en-US" sz="1800" b="1" dirty="0" smtClean="0">
                          <a:effectLst/>
                          <a:latin typeface="Times New Roman" panose="02020603050405020304" pitchFamily="18" charset="0"/>
                          <a:ea typeface="Calibri"/>
                          <a:cs typeface="Times New Roman" panose="02020603050405020304" pitchFamily="18" charset="0"/>
                        </a:rPr>
                        <a:t>                   Ice Model   : Sea Ice Simulator</a:t>
                      </a:r>
                      <a:endParaRPr lang="en-US" sz="1800" b="1" dirty="0">
                        <a:effectLst/>
                        <a:latin typeface="Times New Roman" panose="02020603050405020304" pitchFamily="18" charset="0"/>
                        <a:ea typeface="Calibri"/>
                        <a:cs typeface="Times New Roman" panose="02020603050405020304" pitchFamily="18" charset="0"/>
                      </a:endParaRPr>
                    </a:p>
                  </a:txBody>
                  <a:tcPr marL="41681" marR="41681" marT="0" marB="0"/>
                </a:tc>
              </a:tr>
            </a:tbl>
          </a:graphicData>
        </a:graphic>
      </p:graphicFrame>
      <p:sp>
        <p:nvSpPr>
          <p:cNvPr id="2" name="Title 1"/>
          <p:cNvSpPr>
            <a:spLocks noGrp="1"/>
          </p:cNvSpPr>
          <p:nvPr>
            <p:ph type="title"/>
          </p:nvPr>
        </p:nvSpPr>
        <p:spPr>
          <a:xfrm>
            <a:off x="304800" y="228600"/>
            <a:ext cx="8610600" cy="762000"/>
          </a:xfrm>
        </p:spPr>
        <p:txBody>
          <a:bodyPr rtlCol="0">
            <a:normAutofit fontScale="90000"/>
          </a:bodyPr>
          <a:lstStyle/>
          <a:p>
            <a:pPr eaLnBrk="1" fontAlgn="auto" hangingPunct="1">
              <a:spcAft>
                <a:spcPts val="0"/>
              </a:spcAft>
              <a:defRPr/>
            </a:pPr>
            <a:r>
              <a:rPr lang="en-US" sz="3200" b="1" dirty="0" smtClean="0">
                <a:latin typeface="Times New Roman" panose="02020603050405020304" pitchFamily="18" charset="0"/>
                <a:cs typeface="Times New Roman" panose="02020603050405020304" pitchFamily="18" charset="0"/>
              </a:rPr>
              <a:t/>
            </a:r>
            <a:br>
              <a:rPr lang="en-US" sz="3200" b="1" dirty="0" smtClean="0">
                <a:latin typeface="Times New Roman" panose="02020603050405020304" pitchFamily="18" charset="0"/>
                <a:cs typeface="Times New Roman" panose="02020603050405020304" pitchFamily="18" charset="0"/>
              </a:rPr>
            </a:br>
            <a:r>
              <a:rPr lang="en-US" sz="3200" b="1" dirty="0" smtClean="0">
                <a:latin typeface="Times New Roman" panose="02020603050405020304" pitchFamily="18" charset="0"/>
                <a:cs typeface="Times New Roman" panose="02020603050405020304" pitchFamily="18" charset="0"/>
              </a:rPr>
              <a:t/>
            </a:r>
            <a:br>
              <a:rPr lang="en-US" sz="3200" b="1" dirty="0" smtClean="0">
                <a:latin typeface="Times New Roman" panose="02020603050405020304" pitchFamily="18" charset="0"/>
                <a:cs typeface="Times New Roman" panose="02020603050405020304" pitchFamily="18" charset="0"/>
              </a:rPr>
            </a:br>
            <a:r>
              <a:rPr lang="en-US" sz="3200" b="1" dirty="0" smtClean="0">
                <a:latin typeface="Calibri" pitchFamily="34" charset="0"/>
                <a:cs typeface="Calibri" pitchFamily="34" charset="0"/>
              </a:rPr>
              <a:t>IITM-ESM for long-term climate change studies</a:t>
            </a:r>
            <a:r>
              <a:rPr lang="en-US" sz="2200" b="1" dirty="0" smtClean="0">
                <a:latin typeface="Calibri" pitchFamily="34" charset="0"/>
                <a:cs typeface="Calibri" pitchFamily="34" charset="0"/>
              </a:rPr>
              <a:t/>
            </a:r>
            <a:br>
              <a:rPr lang="en-US" sz="2200" b="1" dirty="0" smtClean="0">
                <a:latin typeface="Calibri" pitchFamily="34" charset="0"/>
                <a:cs typeface="Calibri" pitchFamily="34" charset="0"/>
              </a:rPr>
            </a:br>
            <a:r>
              <a:rPr lang="en-US" sz="3200" b="1" dirty="0" smtClean="0">
                <a:latin typeface="Calibri" pitchFamily="34" charset="0"/>
                <a:cs typeface="Calibri" pitchFamily="34" charset="0"/>
              </a:rPr>
              <a:t> </a:t>
            </a:r>
            <a:r>
              <a:rPr lang="en-US" sz="3200" dirty="0">
                <a:latin typeface="Calibri" pitchFamily="34" charset="0"/>
                <a:cs typeface="Calibri" pitchFamily="34" charset="0"/>
              </a:rPr>
              <a:t/>
            </a:r>
            <a:br>
              <a:rPr lang="en-US" sz="3200" dirty="0">
                <a:latin typeface="Calibri" pitchFamily="34" charset="0"/>
                <a:cs typeface="Calibri" pitchFamily="34" charset="0"/>
              </a:rPr>
            </a:br>
            <a:endParaRPr lang="en-US" sz="3200" dirty="0">
              <a:latin typeface="Calibri" pitchFamily="34" charset="0"/>
              <a:cs typeface="Calibri" pitchFamily="34" charset="0"/>
            </a:endParaRPr>
          </a:p>
        </p:txBody>
      </p:sp>
      <p:sp>
        <p:nvSpPr>
          <p:cNvPr id="6" name="Title 1"/>
          <p:cNvSpPr txBox="1">
            <a:spLocks/>
          </p:cNvSpPr>
          <p:nvPr/>
        </p:nvSpPr>
        <p:spPr>
          <a:xfrm>
            <a:off x="304800" y="914400"/>
            <a:ext cx="8610600" cy="762000"/>
          </a:xfrm>
          <a:prstGeom prst="rect">
            <a:avLst/>
          </a:prstGeom>
        </p:spPr>
        <p:txBody>
          <a:bodyPr anchor="ctr">
            <a:normAutofit fontScale="25000" lnSpcReduction="20000"/>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sz="3200" b="1" dirty="0" smtClean="0">
                <a:latin typeface="Times New Roman" panose="02020603050405020304" pitchFamily="18" charset="0"/>
                <a:cs typeface="Times New Roman" panose="02020603050405020304" pitchFamily="18" charset="0"/>
              </a:rPr>
              <a:t/>
            </a:r>
            <a:br>
              <a:rPr lang="en-US" sz="3200" b="1" dirty="0" smtClean="0">
                <a:latin typeface="Times New Roman" panose="02020603050405020304" pitchFamily="18" charset="0"/>
                <a:cs typeface="Times New Roman" panose="02020603050405020304" pitchFamily="18" charset="0"/>
              </a:rPr>
            </a:br>
            <a:r>
              <a:rPr lang="en-US" sz="3200" b="1" dirty="0" smtClean="0">
                <a:latin typeface="Times New Roman" panose="02020603050405020304" pitchFamily="18" charset="0"/>
                <a:cs typeface="Times New Roman" panose="02020603050405020304" pitchFamily="18" charset="0"/>
              </a:rPr>
              <a:t/>
            </a:r>
            <a:br>
              <a:rPr lang="en-US" sz="3200" b="1" dirty="0" smtClean="0">
                <a:latin typeface="Times New Roman" panose="02020603050405020304" pitchFamily="18" charset="0"/>
                <a:cs typeface="Times New Roman" panose="02020603050405020304" pitchFamily="18" charset="0"/>
              </a:rPr>
            </a:br>
            <a:r>
              <a:rPr lang="en-US" sz="7200" b="1" dirty="0" smtClean="0">
                <a:solidFill>
                  <a:prstClr val="black"/>
                </a:solidFill>
                <a:latin typeface="Calibri" pitchFamily="34" charset="0"/>
                <a:cs typeface="Calibri" pitchFamily="34" charset="0"/>
              </a:rPr>
              <a:t>Centre for Climate Change Research,  Indian Institute of Tropical Meteorology, Pune</a:t>
            </a:r>
            <a:br>
              <a:rPr lang="en-US" sz="7200" b="1" dirty="0" smtClean="0">
                <a:solidFill>
                  <a:prstClr val="black"/>
                </a:solidFill>
                <a:latin typeface="Calibri" pitchFamily="34" charset="0"/>
                <a:cs typeface="Calibri" pitchFamily="34" charset="0"/>
              </a:rPr>
            </a:br>
            <a:r>
              <a:rPr lang="en-US" sz="3200" b="1" dirty="0" smtClean="0">
                <a:latin typeface="Calibri" pitchFamily="34" charset="0"/>
                <a:cs typeface="Calibri" pitchFamily="34" charset="0"/>
              </a:rPr>
              <a:t> </a:t>
            </a:r>
            <a:r>
              <a:rPr lang="en-US" sz="3200" dirty="0" smtClean="0">
                <a:latin typeface="Calibri" pitchFamily="34" charset="0"/>
                <a:cs typeface="Calibri" pitchFamily="34" charset="0"/>
              </a:rPr>
              <a:t/>
            </a:r>
            <a:br>
              <a:rPr lang="en-US" sz="3200" dirty="0" smtClean="0">
                <a:latin typeface="Calibri" pitchFamily="34" charset="0"/>
                <a:cs typeface="Calibri" pitchFamily="34" charset="0"/>
              </a:rPr>
            </a:br>
            <a:endParaRPr lang="en-US" sz="3200" dirty="0">
              <a:latin typeface="Calibri" pitchFamily="34" charset="0"/>
              <a:cs typeface="Calibri" pitchFamily="34" charset="0"/>
            </a:endParaRPr>
          </a:p>
        </p:txBody>
      </p:sp>
    </p:spTree>
    <p:extLst>
      <p:ext uri="{BB962C8B-B14F-4D97-AF65-F5344CB8AC3E}">
        <p14:creationId xmlns:p14="http://schemas.microsoft.com/office/powerpoint/2010/main" val="19482142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a:spLocks noChangeArrowheads="1"/>
          </p:cNvSpPr>
          <p:nvPr/>
        </p:nvSpPr>
        <p:spPr bwMode="auto">
          <a:xfrm>
            <a:off x="2052652" y="25427"/>
            <a:ext cx="4805999" cy="584747"/>
          </a:xfrm>
          <a:prstGeom prst="rect">
            <a:avLst/>
          </a:prstGeom>
          <a:noFill/>
          <a:ln w="9525">
            <a:noFill/>
            <a:miter lim="800000"/>
            <a:headEnd/>
            <a:tailEnd/>
          </a:ln>
        </p:spPr>
        <p:txBody>
          <a:bodyPr wrap="none" lIns="91410" tIns="45706" rIns="91410" bIns="45706">
            <a:spAutoFit/>
          </a:bodyPr>
          <a:lstStyle/>
          <a:p>
            <a:pPr>
              <a:defRPr/>
            </a:pPr>
            <a:r>
              <a:rPr lang="en-US" altLang="en-US" sz="3200" dirty="0">
                <a:solidFill>
                  <a:srgbClr val="3333CC">
                    <a:lumMod val="75000"/>
                  </a:srgbClr>
                </a:solidFill>
                <a:latin typeface="Calibri" pitchFamily="34" charset="0"/>
                <a:cs typeface="Times New Roman" pitchFamily="18" charset="0"/>
              </a:rPr>
              <a:t>Energy Balance in IITM ESM</a:t>
            </a:r>
          </a:p>
        </p:txBody>
      </p:sp>
      <p:graphicFrame>
        <p:nvGraphicFramePr>
          <p:cNvPr id="4" name="Table 3"/>
          <p:cNvGraphicFramePr>
            <a:graphicFrameLocks noGrp="1"/>
          </p:cNvGraphicFramePr>
          <p:nvPr/>
        </p:nvGraphicFramePr>
        <p:xfrm>
          <a:off x="304814" y="773141"/>
          <a:ext cx="8305801" cy="4332287"/>
        </p:xfrm>
        <a:graphic>
          <a:graphicData uri="http://schemas.openxmlformats.org/drawingml/2006/table">
            <a:tbl>
              <a:tblPr/>
              <a:tblGrid>
                <a:gridCol w="2286000"/>
                <a:gridCol w="1744956"/>
                <a:gridCol w="2287841"/>
                <a:gridCol w="1987004"/>
              </a:tblGrid>
              <a:tr h="1689820">
                <a:tc>
                  <a:txBody>
                    <a:bodyPr/>
                    <a:lstStyle/>
                    <a:p>
                      <a:pPr marL="0" marR="0" algn="ctr">
                        <a:lnSpc>
                          <a:spcPct val="115000"/>
                        </a:lnSpc>
                        <a:spcBef>
                          <a:spcPts val="0"/>
                        </a:spcBef>
                        <a:spcAft>
                          <a:spcPts val="0"/>
                        </a:spcAft>
                      </a:pPr>
                      <a:endParaRPr lang="en-US" sz="2800" dirty="0">
                        <a:solidFill>
                          <a:schemeClr val="bg1"/>
                        </a:solidFill>
                        <a:latin typeface="Calibri" pitchFamily="34"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marL="0" marR="0" algn="ctr">
                        <a:lnSpc>
                          <a:spcPct val="115000"/>
                        </a:lnSpc>
                        <a:spcBef>
                          <a:spcPts val="0"/>
                        </a:spcBef>
                        <a:spcAft>
                          <a:spcPts val="0"/>
                        </a:spcAft>
                      </a:pPr>
                      <a:r>
                        <a:rPr lang="en-US" sz="2800" b="1" dirty="0" smtClean="0">
                          <a:solidFill>
                            <a:schemeClr val="bg1"/>
                          </a:solidFill>
                          <a:latin typeface="Calibri" pitchFamily="34" charset="0"/>
                          <a:ea typeface="Calibri"/>
                          <a:cs typeface="Times New Roman" pitchFamily="18" charset="0"/>
                        </a:rPr>
                        <a:t>Net flux TOA</a:t>
                      </a:r>
                    </a:p>
                    <a:p>
                      <a:pPr marL="0" marR="0" algn="ctr">
                        <a:lnSpc>
                          <a:spcPct val="115000"/>
                        </a:lnSpc>
                        <a:spcBef>
                          <a:spcPts val="0"/>
                        </a:spcBef>
                        <a:spcAft>
                          <a:spcPts val="0"/>
                        </a:spcAft>
                      </a:pPr>
                      <a:r>
                        <a:rPr lang="en-US" sz="2800" b="1" dirty="0" smtClean="0">
                          <a:solidFill>
                            <a:schemeClr val="bg1"/>
                          </a:solidFill>
                          <a:latin typeface="Calibri" pitchFamily="34" charset="0"/>
                          <a:ea typeface="Calibri"/>
                          <a:cs typeface="Times New Roman" pitchFamily="18" charset="0"/>
                        </a:rPr>
                        <a:t>(W m</a:t>
                      </a:r>
                      <a:r>
                        <a:rPr lang="en-US" sz="2800" b="1" baseline="30000" dirty="0" smtClean="0">
                          <a:solidFill>
                            <a:schemeClr val="bg1"/>
                          </a:solidFill>
                          <a:latin typeface="Calibri" pitchFamily="34" charset="0"/>
                          <a:ea typeface="Calibri"/>
                          <a:cs typeface="Times New Roman" pitchFamily="18" charset="0"/>
                        </a:rPr>
                        <a:t>-2</a:t>
                      </a:r>
                      <a:r>
                        <a:rPr lang="en-US" sz="2800" b="1" dirty="0" smtClean="0">
                          <a:solidFill>
                            <a:schemeClr val="bg1"/>
                          </a:solidFill>
                          <a:latin typeface="Calibri" pitchFamily="34" charset="0"/>
                          <a:ea typeface="Calibri"/>
                          <a:cs typeface="Times New Roman" pitchFamily="18" charset="0"/>
                        </a:rPr>
                        <a:t>) </a:t>
                      </a:r>
                      <a:endParaRPr lang="en-US" sz="2800" dirty="0">
                        <a:solidFill>
                          <a:schemeClr val="bg1"/>
                        </a:solidFill>
                        <a:latin typeface="Calibri" pitchFamily="34"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marL="0" marR="0" algn="ctr">
                        <a:lnSpc>
                          <a:spcPct val="115000"/>
                        </a:lnSpc>
                        <a:spcBef>
                          <a:spcPts val="0"/>
                        </a:spcBef>
                        <a:spcAft>
                          <a:spcPts val="0"/>
                        </a:spcAft>
                      </a:pPr>
                      <a:r>
                        <a:rPr lang="en-US" sz="2800" b="1" dirty="0" smtClean="0">
                          <a:solidFill>
                            <a:schemeClr val="bg1"/>
                          </a:solidFill>
                          <a:latin typeface="Calibri" pitchFamily="34" charset="0"/>
                          <a:ea typeface="Calibri"/>
                          <a:cs typeface="Times New Roman" pitchFamily="18" charset="0"/>
                        </a:rPr>
                        <a:t>Net Flux Surface </a:t>
                      </a:r>
                    </a:p>
                    <a:p>
                      <a:pPr marL="0" marR="0" algn="ctr">
                        <a:lnSpc>
                          <a:spcPct val="115000"/>
                        </a:lnSpc>
                        <a:spcBef>
                          <a:spcPts val="0"/>
                        </a:spcBef>
                        <a:spcAft>
                          <a:spcPts val="0"/>
                        </a:spcAft>
                      </a:pPr>
                      <a:r>
                        <a:rPr lang="en-US" sz="2800" b="1" dirty="0" smtClean="0">
                          <a:solidFill>
                            <a:schemeClr val="bg1"/>
                          </a:solidFill>
                          <a:latin typeface="Calibri" pitchFamily="34" charset="0"/>
                          <a:ea typeface="Calibri"/>
                          <a:cs typeface="Times New Roman" pitchFamily="18" charset="0"/>
                        </a:rPr>
                        <a:t>(W m</a:t>
                      </a:r>
                      <a:r>
                        <a:rPr lang="en-US" sz="2800" b="1" baseline="30000" dirty="0" smtClean="0">
                          <a:solidFill>
                            <a:schemeClr val="bg1"/>
                          </a:solidFill>
                          <a:latin typeface="Calibri" pitchFamily="34" charset="0"/>
                          <a:ea typeface="Calibri"/>
                          <a:cs typeface="Times New Roman" pitchFamily="18" charset="0"/>
                        </a:rPr>
                        <a:t>-2</a:t>
                      </a:r>
                      <a:r>
                        <a:rPr lang="en-US" sz="2800" b="1" dirty="0" smtClean="0">
                          <a:solidFill>
                            <a:schemeClr val="bg1"/>
                          </a:solidFill>
                          <a:latin typeface="Calibri" pitchFamily="34" charset="0"/>
                          <a:ea typeface="Calibri"/>
                          <a:cs typeface="Times New Roman" pitchFamily="18" charset="0"/>
                        </a:rPr>
                        <a:t>)</a:t>
                      </a:r>
                      <a:endParaRPr lang="en-US" sz="2800" dirty="0">
                        <a:solidFill>
                          <a:schemeClr val="bg1"/>
                        </a:solidFill>
                        <a:latin typeface="Calibri" pitchFamily="34"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marL="0" marR="0" indent="0" algn="ctr" defTabSz="820295" rtl="0" eaLnBrk="1" fontAlgn="auto" latinLnBrk="0" hangingPunct="1">
                        <a:lnSpc>
                          <a:spcPct val="115000"/>
                        </a:lnSpc>
                        <a:spcBef>
                          <a:spcPts val="0"/>
                        </a:spcBef>
                        <a:spcAft>
                          <a:spcPts val="0"/>
                        </a:spcAft>
                        <a:buClrTx/>
                        <a:buSzTx/>
                        <a:buFontTx/>
                        <a:buNone/>
                        <a:tabLst/>
                        <a:defRPr/>
                      </a:pPr>
                      <a:endParaRPr lang="en-US" sz="1400" b="1" dirty="0" smtClean="0">
                        <a:solidFill>
                          <a:schemeClr val="bg1"/>
                        </a:solidFill>
                        <a:latin typeface="Calibri" pitchFamily="34" charset="0"/>
                        <a:ea typeface="Calibri"/>
                        <a:cs typeface="Times New Roman" pitchFamily="18" charset="0"/>
                      </a:endParaRPr>
                    </a:p>
                    <a:p>
                      <a:pPr marL="0" marR="0" indent="0" algn="ctr" defTabSz="820295" rtl="0" eaLnBrk="1" fontAlgn="auto" latinLnBrk="0" hangingPunct="1">
                        <a:lnSpc>
                          <a:spcPct val="115000"/>
                        </a:lnSpc>
                        <a:spcBef>
                          <a:spcPts val="0"/>
                        </a:spcBef>
                        <a:spcAft>
                          <a:spcPts val="0"/>
                        </a:spcAft>
                        <a:buClrTx/>
                        <a:buSzTx/>
                        <a:buFontTx/>
                        <a:buNone/>
                        <a:tabLst/>
                        <a:defRPr/>
                      </a:pPr>
                      <a:r>
                        <a:rPr lang="en-US" sz="2800" b="1" dirty="0" smtClean="0">
                          <a:solidFill>
                            <a:schemeClr val="bg1"/>
                          </a:solidFill>
                          <a:latin typeface="Calibri" pitchFamily="34" charset="0"/>
                          <a:ea typeface="Calibri"/>
                          <a:cs typeface="Times New Roman" pitchFamily="18" charset="0"/>
                        </a:rPr>
                        <a:t>Difference </a:t>
                      </a:r>
                    </a:p>
                    <a:p>
                      <a:pPr marL="0" marR="0" indent="0" algn="ctr" defTabSz="820295" rtl="0" eaLnBrk="1" fontAlgn="auto" latinLnBrk="0" hangingPunct="1">
                        <a:lnSpc>
                          <a:spcPct val="115000"/>
                        </a:lnSpc>
                        <a:spcBef>
                          <a:spcPts val="0"/>
                        </a:spcBef>
                        <a:spcAft>
                          <a:spcPts val="0"/>
                        </a:spcAft>
                        <a:buClrTx/>
                        <a:buSzTx/>
                        <a:buFontTx/>
                        <a:buNone/>
                        <a:tabLst/>
                        <a:defRPr/>
                      </a:pPr>
                      <a:r>
                        <a:rPr lang="en-US" sz="2800" b="1" dirty="0" smtClean="0">
                          <a:solidFill>
                            <a:schemeClr val="bg1"/>
                          </a:solidFill>
                          <a:latin typeface="Calibri" pitchFamily="34" charset="0"/>
                          <a:ea typeface="Calibri"/>
                          <a:cs typeface="Times New Roman" pitchFamily="18" charset="0"/>
                        </a:rPr>
                        <a:t>(W m</a:t>
                      </a:r>
                      <a:r>
                        <a:rPr lang="en-US" sz="2800" b="1" baseline="30000" dirty="0" smtClean="0">
                          <a:solidFill>
                            <a:schemeClr val="bg1"/>
                          </a:solidFill>
                          <a:latin typeface="Calibri" pitchFamily="34" charset="0"/>
                          <a:ea typeface="Calibri"/>
                          <a:cs typeface="Times New Roman" pitchFamily="18" charset="0"/>
                        </a:rPr>
                        <a:t>-2</a:t>
                      </a:r>
                      <a:r>
                        <a:rPr lang="en-US" sz="2800" b="1" dirty="0" smtClean="0">
                          <a:solidFill>
                            <a:schemeClr val="bg1"/>
                          </a:solidFill>
                          <a:latin typeface="Calibri" pitchFamily="34" charset="0"/>
                          <a:ea typeface="Calibri"/>
                          <a:cs typeface="Times New Roman" pitchFamily="18" charset="0"/>
                        </a:rPr>
                        <a:t>)</a:t>
                      </a:r>
                      <a:endParaRPr lang="en-US" sz="2800" dirty="0" smtClean="0">
                        <a:solidFill>
                          <a:schemeClr val="bg1"/>
                        </a:solidFill>
                        <a:latin typeface="Calibri" pitchFamily="34"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r>
              <a:tr h="1126547">
                <a:tc>
                  <a:txBody>
                    <a:bodyPr/>
                    <a:lstStyle/>
                    <a:p>
                      <a:pPr marL="0" marR="0" algn="ctr">
                        <a:lnSpc>
                          <a:spcPct val="115000"/>
                        </a:lnSpc>
                        <a:spcBef>
                          <a:spcPts val="0"/>
                        </a:spcBef>
                        <a:spcAft>
                          <a:spcPts val="0"/>
                        </a:spcAft>
                      </a:pPr>
                      <a:endParaRPr lang="en-US" sz="2800" b="1" dirty="0" smtClean="0">
                        <a:solidFill>
                          <a:srgbClr val="000000"/>
                        </a:solidFill>
                        <a:latin typeface="Calibri" pitchFamily="34" charset="0"/>
                        <a:ea typeface="Calibri"/>
                        <a:cs typeface="Times New Roman" pitchFamily="18" charset="0"/>
                      </a:endParaRPr>
                    </a:p>
                    <a:p>
                      <a:pPr marL="0" marR="0" algn="ctr">
                        <a:lnSpc>
                          <a:spcPct val="115000"/>
                        </a:lnSpc>
                        <a:spcBef>
                          <a:spcPts val="0"/>
                        </a:spcBef>
                        <a:spcAft>
                          <a:spcPts val="0"/>
                        </a:spcAft>
                      </a:pPr>
                      <a:r>
                        <a:rPr lang="en-US" sz="2800" b="1" dirty="0" smtClean="0">
                          <a:solidFill>
                            <a:srgbClr val="000000"/>
                          </a:solidFill>
                          <a:latin typeface="Calibri" pitchFamily="34" charset="0"/>
                          <a:ea typeface="Calibri"/>
                          <a:cs typeface="Times New Roman" pitchFamily="18" charset="0"/>
                        </a:rPr>
                        <a:t>ESMv1</a:t>
                      </a:r>
                      <a:r>
                        <a:rPr lang="en-US" sz="2800" b="1" baseline="0" dirty="0" smtClean="0">
                          <a:solidFill>
                            <a:srgbClr val="000000"/>
                          </a:solidFill>
                          <a:latin typeface="Calibri" pitchFamily="34" charset="0"/>
                          <a:ea typeface="Calibri"/>
                          <a:cs typeface="Times New Roman" pitchFamily="18" charset="0"/>
                        </a:rPr>
                        <a:t> (T126) </a:t>
                      </a:r>
                      <a:endParaRPr lang="en-US" sz="2800" dirty="0">
                        <a:solidFill>
                          <a:srgbClr val="365F91"/>
                        </a:solidFill>
                        <a:latin typeface="Calibri" pitchFamily="34"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endParaRPr lang="en-US" sz="2800" b="1" dirty="0" smtClean="0">
                        <a:solidFill>
                          <a:srgbClr val="000000"/>
                        </a:solidFill>
                        <a:latin typeface="Calibri" pitchFamily="34" charset="0"/>
                        <a:ea typeface="Calibri"/>
                        <a:cs typeface="Times New Roman" pitchFamily="18" charset="0"/>
                      </a:endParaRPr>
                    </a:p>
                    <a:p>
                      <a:pPr marL="0" marR="0" algn="ctr">
                        <a:lnSpc>
                          <a:spcPct val="115000"/>
                        </a:lnSpc>
                        <a:spcBef>
                          <a:spcPts val="0"/>
                        </a:spcBef>
                        <a:spcAft>
                          <a:spcPts val="0"/>
                        </a:spcAft>
                      </a:pPr>
                      <a:r>
                        <a:rPr lang="en-US" sz="2800" b="1" dirty="0" smtClean="0">
                          <a:solidFill>
                            <a:srgbClr val="000000"/>
                          </a:solidFill>
                          <a:latin typeface="Calibri" pitchFamily="34" charset="0"/>
                          <a:ea typeface="Calibri"/>
                          <a:cs typeface="Times New Roman" pitchFamily="18" charset="0"/>
                        </a:rPr>
                        <a:t>6.6</a:t>
                      </a:r>
                      <a:endParaRPr lang="en-US" sz="2800" dirty="0">
                        <a:solidFill>
                          <a:srgbClr val="365F91"/>
                        </a:solidFill>
                        <a:latin typeface="Calibri" pitchFamily="34"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endParaRPr lang="en-US" sz="2800" b="1" dirty="0" smtClean="0">
                        <a:solidFill>
                          <a:srgbClr val="000000"/>
                        </a:solidFill>
                        <a:latin typeface="Calibri" pitchFamily="34" charset="0"/>
                        <a:ea typeface="Calibri"/>
                        <a:cs typeface="Times New Roman" pitchFamily="18" charset="0"/>
                      </a:endParaRPr>
                    </a:p>
                    <a:p>
                      <a:pPr marL="0" marR="0" algn="ctr">
                        <a:lnSpc>
                          <a:spcPct val="115000"/>
                        </a:lnSpc>
                        <a:spcBef>
                          <a:spcPts val="0"/>
                        </a:spcBef>
                        <a:spcAft>
                          <a:spcPts val="0"/>
                        </a:spcAft>
                      </a:pPr>
                      <a:r>
                        <a:rPr lang="en-US" sz="2800" b="1" dirty="0" smtClean="0">
                          <a:solidFill>
                            <a:srgbClr val="000000"/>
                          </a:solidFill>
                          <a:latin typeface="Calibri" pitchFamily="34" charset="0"/>
                          <a:ea typeface="Calibri"/>
                          <a:cs typeface="Times New Roman" pitchFamily="18" charset="0"/>
                        </a:rPr>
                        <a:t>1.2</a:t>
                      </a:r>
                      <a:endParaRPr lang="en-US" sz="2800" dirty="0">
                        <a:solidFill>
                          <a:srgbClr val="365F91"/>
                        </a:solidFill>
                        <a:latin typeface="Calibri" pitchFamily="34"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endParaRPr lang="en-US" sz="2800" b="1" dirty="0" smtClean="0">
                        <a:solidFill>
                          <a:srgbClr val="000000"/>
                        </a:solidFill>
                        <a:latin typeface="Calibri" pitchFamily="34" charset="0"/>
                        <a:ea typeface="Calibri"/>
                        <a:cs typeface="Times New Roman" pitchFamily="18" charset="0"/>
                      </a:endParaRPr>
                    </a:p>
                    <a:p>
                      <a:pPr marL="0" marR="0" algn="ctr">
                        <a:lnSpc>
                          <a:spcPct val="115000"/>
                        </a:lnSpc>
                        <a:spcBef>
                          <a:spcPts val="0"/>
                        </a:spcBef>
                        <a:spcAft>
                          <a:spcPts val="0"/>
                        </a:spcAft>
                      </a:pPr>
                      <a:r>
                        <a:rPr lang="en-US" sz="2800" b="1" dirty="0" smtClean="0">
                          <a:solidFill>
                            <a:srgbClr val="000000"/>
                          </a:solidFill>
                          <a:latin typeface="Calibri" pitchFamily="34" charset="0"/>
                          <a:ea typeface="Calibri"/>
                          <a:cs typeface="Times New Roman" pitchFamily="18" charset="0"/>
                        </a:rPr>
                        <a:t>5.4</a:t>
                      </a:r>
                      <a:endParaRPr lang="en-US" sz="2800" dirty="0">
                        <a:solidFill>
                          <a:srgbClr val="365F91"/>
                        </a:solidFill>
                        <a:latin typeface="Calibri" pitchFamily="34"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1515920">
                <a:tc>
                  <a:txBody>
                    <a:bodyPr/>
                    <a:lstStyle/>
                    <a:p>
                      <a:pPr marL="0" marR="0" algn="ctr">
                        <a:lnSpc>
                          <a:spcPct val="115000"/>
                        </a:lnSpc>
                        <a:spcBef>
                          <a:spcPts val="0"/>
                        </a:spcBef>
                        <a:spcAft>
                          <a:spcPts val="0"/>
                        </a:spcAft>
                      </a:pPr>
                      <a:endParaRPr lang="en-US" sz="2800" b="1" dirty="0" smtClean="0">
                        <a:solidFill>
                          <a:schemeClr val="tx1"/>
                        </a:solidFill>
                        <a:latin typeface="Calibri" pitchFamily="34" charset="0"/>
                        <a:ea typeface="Calibri"/>
                        <a:cs typeface="Times New Roman" pitchFamily="18" charset="0"/>
                      </a:endParaRPr>
                    </a:p>
                    <a:p>
                      <a:pPr marL="0" marR="0" algn="ctr">
                        <a:lnSpc>
                          <a:spcPct val="115000"/>
                        </a:lnSpc>
                        <a:spcBef>
                          <a:spcPts val="0"/>
                        </a:spcBef>
                        <a:spcAft>
                          <a:spcPts val="0"/>
                        </a:spcAft>
                      </a:pPr>
                      <a:r>
                        <a:rPr lang="en-US" sz="2800" b="1" dirty="0" smtClean="0">
                          <a:solidFill>
                            <a:schemeClr val="tx1"/>
                          </a:solidFill>
                          <a:latin typeface="Calibri" pitchFamily="34" charset="0"/>
                          <a:ea typeface="Calibri"/>
                          <a:cs typeface="Times New Roman" pitchFamily="18" charset="0"/>
                        </a:rPr>
                        <a:t>ESMv2</a:t>
                      </a:r>
                      <a:r>
                        <a:rPr lang="en-US" sz="2800" b="1" baseline="0" dirty="0" smtClean="0">
                          <a:solidFill>
                            <a:schemeClr val="tx1"/>
                          </a:solidFill>
                          <a:latin typeface="Calibri" pitchFamily="34" charset="0"/>
                          <a:ea typeface="Calibri"/>
                          <a:cs typeface="Times New Roman" pitchFamily="18" charset="0"/>
                        </a:rPr>
                        <a:t> </a:t>
                      </a:r>
                      <a:r>
                        <a:rPr lang="en-US" sz="2800" b="1" dirty="0" smtClean="0">
                          <a:solidFill>
                            <a:schemeClr val="tx1"/>
                          </a:solidFill>
                          <a:latin typeface="Calibri" pitchFamily="34" charset="0"/>
                          <a:ea typeface="Calibri"/>
                          <a:cs typeface="Times New Roman" pitchFamily="18" charset="0"/>
                        </a:rPr>
                        <a:t>(T62)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820295"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srgbClr val="000000"/>
                        </a:solidFill>
                        <a:effectLst/>
                        <a:uLnTx/>
                        <a:uFillTx/>
                        <a:latin typeface="Calibri" pitchFamily="34" charset="0"/>
                        <a:ea typeface="+mn-ea"/>
                        <a:cs typeface="+mn-cs"/>
                      </a:endParaRPr>
                    </a:p>
                    <a:p>
                      <a:pPr marL="0" marR="0" lvl="0" indent="0" algn="ctr" defTabSz="820295"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0000"/>
                          </a:solidFill>
                          <a:effectLst/>
                          <a:uLnTx/>
                          <a:uFillTx/>
                          <a:latin typeface="Calibri" pitchFamily="34" charset="0"/>
                          <a:ea typeface="+mn-ea"/>
                          <a:cs typeface="+mn-cs"/>
                        </a:rPr>
                        <a:t>0.80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endParaRPr lang="en-US" sz="2800" b="1" dirty="0" smtClean="0">
                        <a:solidFill>
                          <a:schemeClr val="tx1"/>
                        </a:solidFill>
                        <a:latin typeface="Calibri" pitchFamily="34" charset="0"/>
                        <a:ea typeface="Calibri"/>
                        <a:cs typeface="Times New Roman" pitchFamily="18" charset="0"/>
                      </a:endParaRPr>
                    </a:p>
                    <a:p>
                      <a:pPr marL="0" marR="0" algn="ctr">
                        <a:lnSpc>
                          <a:spcPct val="115000"/>
                        </a:lnSpc>
                        <a:spcBef>
                          <a:spcPts val="0"/>
                        </a:spcBef>
                        <a:spcAft>
                          <a:spcPts val="0"/>
                        </a:spcAft>
                      </a:pPr>
                      <a:r>
                        <a:rPr lang="en-US" sz="2800" b="1" dirty="0" smtClean="0">
                          <a:solidFill>
                            <a:schemeClr val="tx1"/>
                          </a:solidFill>
                          <a:latin typeface="Calibri" pitchFamily="34" charset="0"/>
                          <a:ea typeface="Calibri"/>
                          <a:cs typeface="Times New Roman" pitchFamily="18" charset="0"/>
                        </a:rPr>
                        <a:t>0.75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endParaRPr lang="en-US" sz="2800" b="1" dirty="0" smtClean="0">
                        <a:solidFill>
                          <a:schemeClr val="tx1"/>
                        </a:solidFill>
                        <a:latin typeface="Calibri" pitchFamily="34" charset="0"/>
                        <a:ea typeface="Calibri"/>
                        <a:cs typeface="Times New Roman" pitchFamily="18" charset="0"/>
                      </a:endParaRPr>
                    </a:p>
                    <a:p>
                      <a:pPr marL="0" marR="0" algn="ctr">
                        <a:lnSpc>
                          <a:spcPct val="115000"/>
                        </a:lnSpc>
                        <a:spcBef>
                          <a:spcPts val="0"/>
                        </a:spcBef>
                        <a:spcAft>
                          <a:spcPts val="0"/>
                        </a:spcAft>
                      </a:pPr>
                      <a:r>
                        <a:rPr lang="en-US" sz="2800" b="1" dirty="0" smtClean="0">
                          <a:solidFill>
                            <a:schemeClr val="tx1"/>
                          </a:solidFill>
                          <a:latin typeface="Calibri" pitchFamily="34" charset="0"/>
                          <a:ea typeface="Calibri"/>
                          <a:cs typeface="Times New Roman" pitchFamily="18" charset="0"/>
                        </a:rPr>
                        <a:t>0.05</a:t>
                      </a:r>
                      <a:endParaRPr lang="en-US" sz="2800" b="1" dirty="0">
                        <a:solidFill>
                          <a:schemeClr val="tx1"/>
                        </a:solidFill>
                        <a:latin typeface="Calibri" pitchFamily="34"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2409806520"/>
      </p:ext>
    </p:extLst>
  </p:cSld>
  <p:clrMapOvr>
    <a:masterClrMapping/>
  </p:clrMapOvr>
  <p:transition>
    <p:cover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extBox 1"/>
          <p:cNvSpPr txBox="1">
            <a:spLocks noChangeArrowheads="1"/>
          </p:cNvSpPr>
          <p:nvPr/>
        </p:nvSpPr>
        <p:spPr bwMode="auto">
          <a:xfrm>
            <a:off x="2971800" y="0"/>
            <a:ext cx="2971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400" b="1" smtClean="0">
                <a:solidFill>
                  <a:srgbClr val="000000"/>
                </a:solidFill>
                <a:latin typeface="Calibri" pitchFamily="34" charset="0"/>
                <a:cs typeface="Times New Roman" pitchFamily="18" charset="0"/>
              </a:rPr>
              <a:t>Sea-Ice concentration</a:t>
            </a:r>
          </a:p>
        </p:txBody>
      </p:sp>
      <p:sp>
        <p:nvSpPr>
          <p:cNvPr id="126979" name="TextBox 1"/>
          <p:cNvSpPr txBox="1">
            <a:spLocks noChangeArrowheads="1"/>
          </p:cNvSpPr>
          <p:nvPr/>
        </p:nvSpPr>
        <p:spPr bwMode="auto">
          <a:xfrm>
            <a:off x="3200400" y="3352808"/>
            <a:ext cx="2590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b="1" smtClean="0">
                <a:solidFill>
                  <a:srgbClr val="C00000"/>
                </a:solidFill>
                <a:latin typeface="Calibri" pitchFamily="34" charset="0"/>
                <a:cs typeface="Times New Roman" pitchFamily="18" charset="0"/>
              </a:rPr>
              <a:t>Improved simulation of   NH sea-ice during JJA</a:t>
            </a:r>
          </a:p>
        </p:txBody>
      </p:sp>
      <p:pic>
        <p:nvPicPr>
          <p:cNvPr id="126980"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52400"/>
            <a:ext cx="32766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1"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90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2" name="TextBox 6"/>
          <p:cNvSpPr txBox="1">
            <a:spLocks noChangeArrowheads="1"/>
          </p:cNvSpPr>
          <p:nvPr/>
        </p:nvSpPr>
        <p:spPr bwMode="auto">
          <a:xfrm>
            <a:off x="4114800" y="4876828"/>
            <a:ext cx="1048816" cy="4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0" tIns="45706" rIns="91410" bIns="45706">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b="1" smtClean="0">
                <a:solidFill>
                  <a:srgbClr val="17042C"/>
                </a:solidFill>
                <a:latin typeface="Calibri" pitchFamily="34" charset="0"/>
                <a:cs typeface="Arial"/>
              </a:rPr>
              <a:t>ESMv1</a:t>
            </a:r>
          </a:p>
        </p:txBody>
      </p:sp>
      <p:sp>
        <p:nvSpPr>
          <p:cNvPr id="126983" name="TextBox 6"/>
          <p:cNvSpPr txBox="1">
            <a:spLocks noChangeArrowheads="1"/>
          </p:cNvSpPr>
          <p:nvPr/>
        </p:nvSpPr>
        <p:spPr bwMode="auto">
          <a:xfrm>
            <a:off x="4038600" y="2667028"/>
            <a:ext cx="1048816" cy="4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0" tIns="45706" rIns="91410" bIns="45706">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b="1" smtClean="0">
                <a:solidFill>
                  <a:srgbClr val="17042C"/>
                </a:solidFill>
                <a:latin typeface="Calibri" pitchFamily="34" charset="0"/>
                <a:cs typeface="Arial"/>
              </a:rPr>
              <a:t>ESMv2</a:t>
            </a:r>
          </a:p>
        </p:txBody>
      </p:sp>
      <p:sp>
        <p:nvSpPr>
          <p:cNvPr id="126984" name="TextBox 6"/>
          <p:cNvSpPr txBox="1">
            <a:spLocks noChangeArrowheads="1"/>
          </p:cNvSpPr>
          <p:nvPr/>
        </p:nvSpPr>
        <p:spPr bwMode="auto">
          <a:xfrm>
            <a:off x="4267200" y="914428"/>
            <a:ext cx="680062" cy="4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0" tIns="45706" rIns="91410" bIns="45706">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b="1" smtClean="0">
                <a:solidFill>
                  <a:srgbClr val="17042C"/>
                </a:solidFill>
                <a:latin typeface="Calibri" pitchFamily="34" charset="0"/>
                <a:cs typeface="Arial"/>
              </a:rPr>
              <a:t>Obs</a:t>
            </a:r>
          </a:p>
        </p:txBody>
      </p:sp>
    </p:spTree>
    <p:extLst>
      <p:ext uri="{BB962C8B-B14F-4D97-AF65-F5344CB8AC3E}">
        <p14:creationId xmlns:p14="http://schemas.microsoft.com/office/powerpoint/2010/main" val="1468226762"/>
      </p:ext>
    </p:extLst>
  </p:cSld>
  <p:clrMapOvr>
    <a:masterClrMapping/>
  </p:clrMapOvr>
  <p:transition>
    <p:cover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74199BA-276E-40D3-98BA-5613BE22D537}" type="slidenum">
              <a:rPr lang="en-US" smtClean="0">
                <a:solidFill>
                  <a:prstClr val="black">
                    <a:tint val="75000"/>
                  </a:prstClr>
                </a:solidFill>
              </a:rPr>
              <a:pPr>
                <a:defRPr/>
              </a:pPr>
              <a:t>23</a:t>
            </a:fld>
            <a:endParaRPr lang="en-US">
              <a:solidFill>
                <a:prstClr val="black">
                  <a:tint val="75000"/>
                </a:prstClr>
              </a:solidFill>
            </a:endParaRPr>
          </a:p>
        </p:txBody>
      </p:sp>
      <p:pic>
        <p:nvPicPr>
          <p:cNvPr id="128003" name="Picture 2" descr="foleycurrentsbas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foley currents col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219200"/>
            <a:ext cx="9144000"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reeform 10"/>
          <p:cNvSpPr/>
          <p:nvPr/>
        </p:nvSpPr>
        <p:spPr bwMode="auto">
          <a:xfrm>
            <a:off x="1355739" y="1282728"/>
            <a:ext cx="1425575" cy="830263"/>
          </a:xfrm>
          <a:custGeom>
            <a:avLst/>
            <a:gdLst>
              <a:gd name="connsiteX0" fmla="*/ 36022 w 1336502"/>
              <a:gd name="connsiteY0" fmla="*/ 653934 h 830349"/>
              <a:gd name="connsiteX1" fmla="*/ 80357 w 1336502"/>
              <a:gd name="connsiteY1" fmla="*/ 703811 h 830349"/>
              <a:gd name="connsiteX2" fmla="*/ 218902 w 1336502"/>
              <a:gd name="connsiteY2" fmla="*/ 781396 h 830349"/>
              <a:gd name="connsiteX3" fmla="*/ 396240 w 1336502"/>
              <a:gd name="connsiteY3" fmla="*/ 825731 h 830349"/>
              <a:gd name="connsiteX4" fmla="*/ 634538 w 1336502"/>
              <a:gd name="connsiteY4" fmla="*/ 753687 h 830349"/>
              <a:gd name="connsiteX5" fmla="*/ 717666 w 1336502"/>
              <a:gd name="connsiteY5" fmla="*/ 665018 h 830349"/>
              <a:gd name="connsiteX6" fmla="*/ 778626 w 1336502"/>
              <a:gd name="connsiteY6" fmla="*/ 581891 h 830349"/>
              <a:gd name="connsiteX7" fmla="*/ 906087 w 1336502"/>
              <a:gd name="connsiteY7" fmla="*/ 509847 h 830349"/>
              <a:gd name="connsiteX8" fmla="*/ 1116677 w 1336502"/>
              <a:gd name="connsiteY8" fmla="*/ 432262 h 830349"/>
              <a:gd name="connsiteX9" fmla="*/ 1271847 w 1336502"/>
              <a:gd name="connsiteY9" fmla="*/ 310342 h 830349"/>
              <a:gd name="connsiteX10" fmla="*/ 1327266 w 1336502"/>
              <a:gd name="connsiteY10" fmla="*/ 177338 h 830349"/>
              <a:gd name="connsiteX11" fmla="*/ 1216429 w 1336502"/>
              <a:gd name="connsiteY11" fmla="*/ 55418 h 830349"/>
              <a:gd name="connsiteX12" fmla="*/ 1005840 w 1336502"/>
              <a:gd name="connsiteY12" fmla="*/ 5542 h 830349"/>
              <a:gd name="connsiteX13" fmla="*/ 806335 w 1336502"/>
              <a:gd name="connsiteY13" fmla="*/ 22167 h 830349"/>
              <a:gd name="connsiteX14" fmla="*/ 601287 w 1336502"/>
              <a:gd name="connsiteY14" fmla="*/ 94211 h 830349"/>
              <a:gd name="connsiteX15" fmla="*/ 540327 w 1336502"/>
              <a:gd name="connsiteY15" fmla="*/ 227214 h 830349"/>
              <a:gd name="connsiteX16" fmla="*/ 335280 w 1336502"/>
              <a:gd name="connsiteY16" fmla="*/ 343593 h 830349"/>
              <a:gd name="connsiteX17" fmla="*/ 119149 w 1336502"/>
              <a:gd name="connsiteY17" fmla="*/ 432262 h 830349"/>
              <a:gd name="connsiteX18" fmla="*/ 8313 w 1336502"/>
              <a:gd name="connsiteY18" fmla="*/ 565265 h 830349"/>
              <a:gd name="connsiteX19" fmla="*/ 69273 w 1336502"/>
              <a:gd name="connsiteY19" fmla="*/ 692727 h 830349"/>
              <a:gd name="connsiteX0" fmla="*/ 36022 w 1383145"/>
              <a:gd name="connsiteY0" fmla="*/ 653934 h 830349"/>
              <a:gd name="connsiteX1" fmla="*/ 80357 w 1383145"/>
              <a:gd name="connsiteY1" fmla="*/ 703811 h 830349"/>
              <a:gd name="connsiteX2" fmla="*/ 218902 w 1383145"/>
              <a:gd name="connsiteY2" fmla="*/ 781396 h 830349"/>
              <a:gd name="connsiteX3" fmla="*/ 396240 w 1383145"/>
              <a:gd name="connsiteY3" fmla="*/ 825731 h 830349"/>
              <a:gd name="connsiteX4" fmla="*/ 634538 w 1383145"/>
              <a:gd name="connsiteY4" fmla="*/ 753687 h 830349"/>
              <a:gd name="connsiteX5" fmla="*/ 717666 w 1383145"/>
              <a:gd name="connsiteY5" fmla="*/ 665018 h 830349"/>
              <a:gd name="connsiteX6" fmla="*/ 778626 w 1383145"/>
              <a:gd name="connsiteY6" fmla="*/ 581891 h 830349"/>
              <a:gd name="connsiteX7" fmla="*/ 906087 w 1383145"/>
              <a:gd name="connsiteY7" fmla="*/ 509847 h 830349"/>
              <a:gd name="connsiteX8" fmla="*/ 1116677 w 1383145"/>
              <a:gd name="connsiteY8" fmla="*/ 432262 h 830349"/>
              <a:gd name="connsiteX9" fmla="*/ 1348047 w 1383145"/>
              <a:gd name="connsiteY9" fmla="*/ 310342 h 830349"/>
              <a:gd name="connsiteX10" fmla="*/ 1327266 w 1383145"/>
              <a:gd name="connsiteY10" fmla="*/ 177338 h 830349"/>
              <a:gd name="connsiteX11" fmla="*/ 1216429 w 1383145"/>
              <a:gd name="connsiteY11" fmla="*/ 55418 h 830349"/>
              <a:gd name="connsiteX12" fmla="*/ 1005840 w 1383145"/>
              <a:gd name="connsiteY12" fmla="*/ 5542 h 830349"/>
              <a:gd name="connsiteX13" fmla="*/ 806335 w 1383145"/>
              <a:gd name="connsiteY13" fmla="*/ 22167 h 830349"/>
              <a:gd name="connsiteX14" fmla="*/ 601287 w 1383145"/>
              <a:gd name="connsiteY14" fmla="*/ 94211 h 830349"/>
              <a:gd name="connsiteX15" fmla="*/ 540327 w 1383145"/>
              <a:gd name="connsiteY15" fmla="*/ 227214 h 830349"/>
              <a:gd name="connsiteX16" fmla="*/ 335280 w 1383145"/>
              <a:gd name="connsiteY16" fmla="*/ 343593 h 830349"/>
              <a:gd name="connsiteX17" fmla="*/ 119149 w 1383145"/>
              <a:gd name="connsiteY17" fmla="*/ 432262 h 830349"/>
              <a:gd name="connsiteX18" fmla="*/ 8313 w 1383145"/>
              <a:gd name="connsiteY18" fmla="*/ 565265 h 830349"/>
              <a:gd name="connsiteX19" fmla="*/ 69273 w 1383145"/>
              <a:gd name="connsiteY19" fmla="*/ 692727 h 830349"/>
              <a:gd name="connsiteX0" fmla="*/ 36022 w 1425402"/>
              <a:gd name="connsiteY0" fmla="*/ 653934 h 830349"/>
              <a:gd name="connsiteX1" fmla="*/ 80357 w 1425402"/>
              <a:gd name="connsiteY1" fmla="*/ 703811 h 830349"/>
              <a:gd name="connsiteX2" fmla="*/ 218902 w 1425402"/>
              <a:gd name="connsiteY2" fmla="*/ 781396 h 830349"/>
              <a:gd name="connsiteX3" fmla="*/ 396240 w 1425402"/>
              <a:gd name="connsiteY3" fmla="*/ 825731 h 830349"/>
              <a:gd name="connsiteX4" fmla="*/ 634538 w 1425402"/>
              <a:gd name="connsiteY4" fmla="*/ 753687 h 830349"/>
              <a:gd name="connsiteX5" fmla="*/ 717666 w 1425402"/>
              <a:gd name="connsiteY5" fmla="*/ 665018 h 830349"/>
              <a:gd name="connsiteX6" fmla="*/ 778626 w 1425402"/>
              <a:gd name="connsiteY6" fmla="*/ 581891 h 830349"/>
              <a:gd name="connsiteX7" fmla="*/ 906087 w 1425402"/>
              <a:gd name="connsiteY7" fmla="*/ 509847 h 830349"/>
              <a:gd name="connsiteX8" fmla="*/ 1116677 w 1425402"/>
              <a:gd name="connsiteY8" fmla="*/ 432262 h 830349"/>
              <a:gd name="connsiteX9" fmla="*/ 1348047 w 1425402"/>
              <a:gd name="connsiteY9" fmla="*/ 310342 h 830349"/>
              <a:gd name="connsiteX10" fmla="*/ 1403466 w 1425402"/>
              <a:gd name="connsiteY10" fmla="*/ 177338 h 830349"/>
              <a:gd name="connsiteX11" fmla="*/ 1216429 w 1425402"/>
              <a:gd name="connsiteY11" fmla="*/ 55418 h 830349"/>
              <a:gd name="connsiteX12" fmla="*/ 1005840 w 1425402"/>
              <a:gd name="connsiteY12" fmla="*/ 5542 h 830349"/>
              <a:gd name="connsiteX13" fmla="*/ 806335 w 1425402"/>
              <a:gd name="connsiteY13" fmla="*/ 22167 h 830349"/>
              <a:gd name="connsiteX14" fmla="*/ 601287 w 1425402"/>
              <a:gd name="connsiteY14" fmla="*/ 94211 h 830349"/>
              <a:gd name="connsiteX15" fmla="*/ 540327 w 1425402"/>
              <a:gd name="connsiteY15" fmla="*/ 227214 h 830349"/>
              <a:gd name="connsiteX16" fmla="*/ 335280 w 1425402"/>
              <a:gd name="connsiteY16" fmla="*/ 343593 h 830349"/>
              <a:gd name="connsiteX17" fmla="*/ 119149 w 1425402"/>
              <a:gd name="connsiteY17" fmla="*/ 432262 h 830349"/>
              <a:gd name="connsiteX18" fmla="*/ 8313 w 1425402"/>
              <a:gd name="connsiteY18" fmla="*/ 565265 h 830349"/>
              <a:gd name="connsiteX19" fmla="*/ 69273 w 1425402"/>
              <a:gd name="connsiteY19" fmla="*/ 692727 h 830349"/>
              <a:gd name="connsiteX0" fmla="*/ 36022 w 1425402"/>
              <a:gd name="connsiteY0" fmla="*/ 653934 h 830349"/>
              <a:gd name="connsiteX1" fmla="*/ 80357 w 1425402"/>
              <a:gd name="connsiteY1" fmla="*/ 703811 h 830349"/>
              <a:gd name="connsiteX2" fmla="*/ 218902 w 1425402"/>
              <a:gd name="connsiteY2" fmla="*/ 781396 h 830349"/>
              <a:gd name="connsiteX3" fmla="*/ 396240 w 1425402"/>
              <a:gd name="connsiteY3" fmla="*/ 825731 h 830349"/>
              <a:gd name="connsiteX4" fmla="*/ 634538 w 1425402"/>
              <a:gd name="connsiteY4" fmla="*/ 753687 h 830349"/>
              <a:gd name="connsiteX5" fmla="*/ 717666 w 1425402"/>
              <a:gd name="connsiteY5" fmla="*/ 665018 h 830349"/>
              <a:gd name="connsiteX6" fmla="*/ 778626 w 1425402"/>
              <a:gd name="connsiteY6" fmla="*/ 581891 h 830349"/>
              <a:gd name="connsiteX7" fmla="*/ 906087 w 1425402"/>
              <a:gd name="connsiteY7" fmla="*/ 509847 h 830349"/>
              <a:gd name="connsiteX8" fmla="*/ 1116677 w 1425402"/>
              <a:gd name="connsiteY8" fmla="*/ 432262 h 830349"/>
              <a:gd name="connsiteX9" fmla="*/ 1348047 w 1425402"/>
              <a:gd name="connsiteY9" fmla="*/ 310342 h 830349"/>
              <a:gd name="connsiteX10" fmla="*/ 1403466 w 1425402"/>
              <a:gd name="connsiteY10" fmla="*/ 177338 h 830349"/>
              <a:gd name="connsiteX11" fmla="*/ 1216429 w 1425402"/>
              <a:gd name="connsiteY11" fmla="*/ 55418 h 830349"/>
              <a:gd name="connsiteX12" fmla="*/ 1005840 w 1425402"/>
              <a:gd name="connsiteY12" fmla="*/ 5542 h 830349"/>
              <a:gd name="connsiteX13" fmla="*/ 806335 w 1425402"/>
              <a:gd name="connsiteY13" fmla="*/ 22167 h 830349"/>
              <a:gd name="connsiteX14" fmla="*/ 601287 w 1425402"/>
              <a:gd name="connsiteY14" fmla="*/ 94211 h 830349"/>
              <a:gd name="connsiteX15" fmla="*/ 540327 w 1425402"/>
              <a:gd name="connsiteY15" fmla="*/ 227214 h 830349"/>
              <a:gd name="connsiteX16" fmla="*/ 335280 w 1425402"/>
              <a:gd name="connsiteY16" fmla="*/ 343593 h 830349"/>
              <a:gd name="connsiteX17" fmla="*/ 119149 w 1425402"/>
              <a:gd name="connsiteY17" fmla="*/ 432262 h 830349"/>
              <a:gd name="connsiteX18" fmla="*/ 8313 w 1425402"/>
              <a:gd name="connsiteY18" fmla="*/ 565265 h 830349"/>
              <a:gd name="connsiteX19" fmla="*/ 69273 w 1425402"/>
              <a:gd name="connsiteY19" fmla="*/ 692727 h 830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25402" h="830349">
                <a:moveTo>
                  <a:pt x="36022" y="653934"/>
                </a:moveTo>
                <a:cubicBezTo>
                  <a:pt x="42949" y="668250"/>
                  <a:pt x="49877" y="682567"/>
                  <a:pt x="80357" y="703811"/>
                </a:cubicBezTo>
                <a:cubicBezTo>
                  <a:pt x="110837" y="725055"/>
                  <a:pt x="166255" y="761076"/>
                  <a:pt x="218902" y="781396"/>
                </a:cubicBezTo>
                <a:cubicBezTo>
                  <a:pt x="271549" y="801716"/>
                  <a:pt x="326967" y="830349"/>
                  <a:pt x="396240" y="825731"/>
                </a:cubicBezTo>
                <a:cubicBezTo>
                  <a:pt x="465513" y="821113"/>
                  <a:pt x="580967" y="780473"/>
                  <a:pt x="634538" y="753687"/>
                </a:cubicBezTo>
                <a:cubicBezTo>
                  <a:pt x="688109" y="726902"/>
                  <a:pt x="693651" y="693651"/>
                  <a:pt x="717666" y="665018"/>
                </a:cubicBezTo>
                <a:cubicBezTo>
                  <a:pt x="741681" y="636385"/>
                  <a:pt x="747223" y="607753"/>
                  <a:pt x="778626" y="581891"/>
                </a:cubicBezTo>
                <a:cubicBezTo>
                  <a:pt x="810030" y="556029"/>
                  <a:pt x="849745" y="534785"/>
                  <a:pt x="906087" y="509847"/>
                </a:cubicBezTo>
                <a:cubicBezTo>
                  <a:pt x="962429" y="484909"/>
                  <a:pt x="1043017" y="465513"/>
                  <a:pt x="1116677" y="432262"/>
                </a:cubicBezTo>
                <a:cubicBezTo>
                  <a:pt x="1190337" y="399011"/>
                  <a:pt x="1300249" y="352829"/>
                  <a:pt x="1348047" y="310342"/>
                </a:cubicBezTo>
                <a:cubicBezTo>
                  <a:pt x="1395845" y="267855"/>
                  <a:pt x="1425402" y="219825"/>
                  <a:pt x="1403466" y="177338"/>
                </a:cubicBezTo>
                <a:cubicBezTo>
                  <a:pt x="1381530" y="134851"/>
                  <a:pt x="1282700" y="84051"/>
                  <a:pt x="1216429" y="55418"/>
                </a:cubicBezTo>
                <a:cubicBezTo>
                  <a:pt x="1150158" y="26785"/>
                  <a:pt x="1074189" y="11084"/>
                  <a:pt x="1005840" y="5542"/>
                </a:cubicBezTo>
                <a:cubicBezTo>
                  <a:pt x="937491" y="0"/>
                  <a:pt x="873760" y="7389"/>
                  <a:pt x="806335" y="22167"/>
                </a:cubicBezTo>
                <a:cubicBezTo>
                  <a:pt x="738910" y="36945"/>
                  <a:pt x="645622" y="60037"/>
                  <a:pt x="601287" y="94211"/>
                </a:cubicBezTo>
                <a:cubicBezTo>
                  <a:pt x="556952" y="128385"/>
                  <a:pt x="584662" y="185650"/>
                  <a:pt x="540327" y="227214"/>
                </a:cubicBezTo>
                <a:cubicBezTo>
                  <a:pt x="495993" y="268778"/>
                  <a:pt x="405476" y="309418"/>
                  <a:pt x="335280" y="343593"/>
                </a:cubicBezTo>
                <a:cubicBezTo>
                  <a:pt x="265084" y="377768"/>
                  <a:pt x="173644" y="395317"/>
                  <a:pt x="119149" y="432262"/>
                </a:cubicBezTo>
                <a:cubicBezTo>
                  <a:pt x="64655" y="469207"/>
                  <a:pt x="16626" y="521854"/>
                  <a:pt x="8313" y="565265"/>
                </a:cubicBezTo>
                <a:cubicBezTo>
                  <a:pt x="0" y="608676"/>
                  <a:pt x="34636" y="650701"/>
                  <a:pt x="69273" y="692727"/>
                </a:cubicBezTo>
              </a:path>
            </a:pathLst>
          </a:custGeom>
          <a:solidFill>
            <a:srgbClr val="0386FD"/>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pic>
        <p:nvPicPr>
          <p:cNvPr id="14" name="Picture 13" descr="foley currents hot.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050" y="12192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Surface_current_partII_transparent.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1315" y="1600208"/>
            <a:ext cx="8802687" cy="371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304800" y="1066801"/>
            <a:ext cx="1327608" cy="523220"/>
          </a:xfrm>
          <a:prstGeom prst="rect">
            <a:avLst/>
          </a:prstGeom>
          <a:solidFill>
            <a:schemeClr val="bg1"/>
          </a:solidFill>
          <a:ln w="15875">
            <a:solidFill>
              <a:schemeClr val="tx1"/>
            </a:solidFill>
          </a:ln>
          <a:effectLst>
            <a:outerShdw blurRad="50800" dist="38100" dir="2700000" algn="tl" rotWithShape="0">
              <a:prstClr val="black">
                <a:alpha val="40000"/>
              </a:prstClr>
            </a:outerShdw>
          </a:effectLst>
        </p:spPr>
        <p:txBody>
          <a:bodyPr wrap="none">
            <a:spAutoFit/>
          </a:bodyPr>
          <a:lstStyle/>
          <a:p>
            <a:pPr>
              <a:defRPr/>
            </a:pPr>
            <a:r>
              <a:rPr lang="en-US" sz="1400" b="1" dirty="0">
                <a:solidFill>
                  <a:prstClr val="black"/>
                </a:solidFill>
                <a:latin typeface="Arial" pitchFamily="34" charset="0"/>
                <a:cs typeface="Arial" pitchFamily="34" charset="0"/>
              </a:rPr>
              <a:t>Sinking Cold,</a:t>
            </a:r>
          </a:p>
          <a:p>
            <a:pPr>
              <a:defRPr/>
            </a:pPr>
            <a:r>
              <a:rPr lang="en-US" sz="1400" b="1" dirty="0">
                <a:solidFill>
                  <a:prstClr val="black"/>
                </a:solidFill>
                <a:latin typeface="Arial" pitchFamily="34" charset="0"/>
                <a:cs typeface="Arial" pitchFamily="34" charset="0"/>
              </a:rPr>
              <a:t>Salty Water</a:t>
            </a:r>
          </a:p>
        </p:txBody>
      </p:sp>
      <p:sp>
        <p:nvSpPr>
          <p:cNvPr id="18" name="Title 1"/>
          <p:cNvSpPr txBox="1">
            <a:spLocks/>
          </p:cNvSpPr>
          <p:nvPr/>
        </p:nvSpPr>
        <p:spPr>
          <a:xfrm>
            <a:off x="0" y="0"/>
            <a:ext cx="9144000" cy="1143000"/>
          </a:xfrm>
          <a:prstGeom prst="rect">
            <a:avLst/>
          </a:prstGeom>
        </p:spPr>
        <p:txBody>
          <a:bodyPr/>
          <a:lstStyle/>
          <a:p>
            <a:pPr algn="ctr">
              <a:defRPr/>
            </a:pPr>
            <a:r>
              <a:rPr lang="en-US" sz="2800" dirty="0" err="1">
                <a:solidFill>
                  <a:srgbClr val="C6D9F1"/>
                </a:solidFill>
                <a:latin typeface="Arial"/>
              </a:rPr>
              <a:t>Thermohaline</a:t>
            </a:r>
            <a:r>
              <a:rPr lang="en-US" sz="2800" dirty="0">
                <a:solidFill>
                  <a:srgbClr val="C6D9F1"/>
                </a:solidFill>
                <a:latin typeface="Arial"/>
              </a:rPr>
              <a:t> Circulation (THC) </a:t>
            </a:r>
          </a:p>
          <a:p>
            <a:pPr algn="ctr">
              <a:defRPr/>
            </a:pPr>
            <a:r>
              <a:rPr lang="en-US" sz="2800" dirty="0">
                <a:solidFill>
                  <a:srgbClr val="C6D9F1"/>
                </a:solidFill>
                <a:latin typeface="Arial"/>
              </a:rPr>
              <a:t>Global Conveyor Belt</a:t>
            </a:r>
          </a:p>
        </p:txBody>
      </p:sp>
      <p:pic>
        <p:nvPicPr>
          <p:cNvPr id="128010" name="Picture 11" descr="Iceland.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30377" y="1619250"/>
            <a:ext cx="311150" cy="12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0" y="5715000"/>
            <a:ext cx="9144000" cy="12192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solidFill>
                <a:prstClr val="white"/>
              </a:solidFill>
            </a:endParaRPr>
          </a:p>
        </p:txBody>
      </p:sp>
    </p:spTree>
    <p:extLst>
      <p:ext uri="{BB962C8B-B14F-4D97-AF65-F5344CB8AC3E}">
        <p14:creationId xmlns:p14="http://schemas.microsoft.com/office/powerpoint/2010/main" val="2225549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2000"/>
                                        <p:tgtEl>
                                          <p:spTgt spid="1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000"/>
                                        <p:tgtEl>
                                          <p:spTgt spid="1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xit" presetSubtype="0" fill="hold" nodeType="clickEffect">
                                  <p:stCondLst>
                                    <p:cond delay="0"/>
                                  </p:stCondLst>
                                  <p:childTnLst>
                                    <p:animEffect transition="out" filter="fade">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childTnLst>
                                </p:cTn>
                              </p:par>
                            </p:childTnLst>
                          </p:cTn>
                        </p:par>
                        <p:par>
                          <p:cTn id="29" fill="hold" nodeType="afterGroup">
                            <p:stCondLst>
                              <p:cond delay="2000"/>
                            </p:stCondLst>
                            <p:childTnLst>
                              <p:par>
                                <p:cTn id="30" presetID="10" presetClass="exit" presetSubtype="0" fill="hold" nodeType="afterEffect">
                                  <p:stCondLst>
                                    <p:cond delay="0"/>
                                  </p:stCondLst>
                                  <p:childTnLst>
                                    <p:animEffect transition="out" filter="fade">
                                      <p:cBhvr>
                                        <p:cTn id="31" dur="1000"/>
                                        <p:tgtEl>
                                          <p:spTgt spid="15"/>
                                        </p:tgtEl>
                                      </p:cBhvr>
                                    </p:animEffect>
                                    <p:set>
                                      <p:cBhvr>
                                        <p:cTn id="32" dur="1" fill="hold">
                                          <p:stCondLst>
                                            <p:cond delay="999"/>
                                          </p:stCondLst>
                                        </p:cTn>
                                        <p:tgtEl>
                                          <p:spTgt spid="15"/>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2000"/>
                                        <p:tgtEl>
                                          <p:spTgt spid="14"/>
                                        </p:tgtEl>
                                      </p:cBhvr>
                                    </p:animEffect>
                                  </p:childTnLst>
                                </p:cTn>
                              </p:par>
                            </p:childTnLst>
                          </p:cTn>
                        </p:par>
                        <p:par>
                          <p:cTn id="36" fill="hold" nodeType="afterGroup">
                            <p:stCondLst>
                              <p:cond delay="4000"/>
                            </p:stCondLst>
                            <p:childTnLst>
                              <p:par>
                                <p:cTn id="37" presetID="10" presetClass="exit" presetSubtype="0" fill="hold" nodeType="afterEffect">
                                  <p:stCondLst>
                                    <p:cond delay="0"/>
                                  </p:stCondLst>
                                  <p:childTnLst>
                                    <p:animEffect transition="out" filter="fade">
                                      <p:cBhvr>
                                        <p:cTn id="38" dur="1000"/>
                                        <p:tgtEl>
                                          <p:spTgt spid="11"/>
                                        </p:tgtEl>
                                      </p:cBhvr>
                                    </p:animEffect>
                                    <p:set>
                                      <p:cBhvr>
                                        <p:cTn id="39" dur="1" fill="hold">
                                          <p:stCondLst>
                                            <p:cond delay="999"/>
                                          </p:stCondLst>
                                        </p:cTn>
                                        <p:tgtEl>
                                          <p:spTgt spid="11"/>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2000"/>
                                        <p:tgtEl>
                                          <p:spTgt spid="17"/>
                                        </p:tgtEl>
                                      </p:cBhvr>
                                    </p:animEffect>
                                    <p:set>
                                      <p:cBhvr>
                                        <p:cTn id="42" dur="1" fill="hold">
                                          <p:stCondLst>
                                            <p:cond delay="1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TextBox 2"/>
          <p:cNvSpPr txBox="1">
            <a:spLocks noChangeArrowheads="1"/>
          </p:cNvSpPr>
          <p:nvPr/>
        </p:nvSpPr>
        <p:spPr bwMode="auto">
          <a:xfrm>
            <a:off x="3352800" y="1752614"/>
            <a:ext cx="29718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IN" sz="1400" b="1" smtClean="0">
                <a:solidFill>
                  <a:srgbClr val="003399"/>
                </a:solidFill>
                <a:latin typeface="Calibri" pitchFamily="34" charset="0"/>
                <a:cs typeface="+mn-cs"/>
              </a:rPr>
              <a:t>ESMv1: </a:t>
            </a:r>
            <a:r>
              <a:rPr lang="en-IN" sz="1400" smtClean="0">
                <a:solidFill>
                  <a:srgbClr val="003399"/>
                </a:solidFill>
                <a:latin typeface="Calibri" pitchFamily="34" charset="0"/>
                <a:cs typeface="+mn-cs"/>
              </a:rPr>
              <a:t>Flux computation over ice-covered regions  in both GFS (atmosp) and MOM4p1 (Ocean).</a:t>
            </a:r>
          </a:p>
          <a:p>
            <a:pPr eaLnBrk="1" hangingPunct="1"/>
            <a:endParaRPr lang="en-IN" sz="1400" smtClean="0">
              <a:solidFill>
                <a:srgbClr val="003399"/>
              </a:solidFill>
              <a:latin typeface="Calibri" pitchFamily="34" charset="0"/>
              <a:cs typeface="+mn-cs"/>
            </a:endParaRPr>
          </a:p>
          <a:p>
            <a:pPr eaLnBrk="1" hangingPunct="1"/>
            <a:r>
              <a:rPr lang="en-IN" sz="1400" b="1" smtClean="0">
                <a:solidFill>
                  <a:srgbClr val="FF0000"/>
                </a:solidFill>
                <a:latin typeface="Calibri" pitchFamily="34" charset="0"/>
                <a:cs typeface="+mn-cs"/>
              </a:rPr>
              <a:t>ESMv2</a:t>
            </a:r>
            <a:r>
              <a:rPr lang="en-IN" sz="1400" b="1" smtClean="0">
                <a:solidFill>
                  <a:srgbClr val="003399"/>
                </a:solidFill>
                <a:latin typeface="Calibri" pitchFamily="34" charset="0"/>
                <a:cs typeface="+mn-cs"/>
              </a:rPr>
              <a:t>:</a:t>
            </a:r>
            <a:r>
              <a:rPr lang="en-IN" sz="1400" smtClean="0">
                <a:solidFill>
                  <a:srgbClr val="003399"/>
                </a:solidFill>
                <a:latin typeface="Calibri" pitchFamily="34" charset="0"/>
                <a:cs typeface="+mn-cs"/>
              </a:rPr>
              <a:t> Flux computation over ice-covered regions  from MOM4p1 (Ocean)</a:t>
            </a:r>
          </a:p>
          <a:p>
            <a:pPr eaLnBrk="1" hangingPunct="1"/>
            <a:endParaRPr lang="en-IN" sz="1400" smtClean="0">
              <a:solidFill>
                <a:srgbClr val="003399"/>
              </a:solidFill>
              <a:latin typeface="Calibri" pitchFamily="34" charset="0"/>
              <a:cs typeface="+mn-cs"/>
            </a:endParaRPr>
          </a:p>
          <a:p>
            <a:pPr eaLnBrk="1" hangingPunct="1"/>
            <a:r>
              <a:rPr lang="en-IN" sz="1400" b="1" smtClean="0">
                <a:solidFill>
                  <a:srgbClr val="FF0000"/>
                </a:solidFill>
                <a:latin typeface="Calibri" pitchFamily="34" charset="0"/>
                <a:cs typeface="+mn-cs"/>
              </a:rPr>
              <a:t>ESMv2:</a:t>
            </a:r>
            <a:r>
              <a:rPr lang="en-IN" sz="1400" b="1" smtClean="0">
                <a:solidFill>
                  <a:srgbClr val="003399"/>
                </a:solidFill>
                <a:latin typeface="Calibri" pitchFamily="34" charset="0"/>
                <a:cs typeface="+mn-cs"/>
              </a:rPr>
              <a:t> </a:t>
            </a:r>
            <a:r>
              <a:rPr lang="en-IN" sz="1400" smtClean="0">
                <a:solidFill>
                  <a:srgbClr val="003399"/>
                </a:solidFill>
                <a:latin typeface="Calibri" pitchFamily="34" charset="0"/>
                <a:cs typeface="+mn-cs"/>
              </a:rPr>
              <a:t>Partial grid implementation for computation of fluxes atmosphere- Ocean-Ice</a:t>
            </a:r>
          </a:p>
        </p:txBody>
      </p:sp>
      <p:sp>
        <p:nvSpPr>
          <p:cNvPr id="103428" name="TextBox 3"/>
          <p:cNvSpPr txBox="1">
            <a:spLocks noChangeArrowheads="1"/>
          </p:cNvSpPr>
          <p:nvPr/>
        </p:nvSpPr>
        <p:spPr bwMode="auto">
          <a:xfrm>
            <a:off x="76217" y="6324600"/>
            <a:ext cx="25145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IN" b="1" smtClean="0">
                <a:solidFill>
                  <a:srgbClr val="000514"/>
                </a:solidFill>
                <a:cs typeface="+mn-cs"/>
              </a:rPr>
              <a:t>Courtesy:  P. Swapna</a:t>
            </a:r>
          </a:p>
        </p:txBody>
      </p:sp>
    </p:spTree>
    <p:extLst>
      <p:ext uri="{BB962C8B-B14F-4D97-AF65-F5344CB8AC3E}">
        <p14:creationId xmlns:p14="http://schemas.microsoft.com/office/powerpoint/2010/main" val="26246573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Box 1"/>
          <p:cNvSpPr txBox="1">
            <a:spLocks noChangeArrowheads="1"/>
          </p:cNvSpPr>
          <p:nvPr/>
        </p:nvSpPr>
        <p:spPr bwMode="auto">
          <a:xfrm>
            <a:off x="2989263" y="152400"/>
            <a:ext cx="32591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0" tIns="45706" rIns="91410" bIns="45706">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smtClean="0">
                <a:solidFill>
                  <a:srgbClr val="FFFF00"/>
                </a:solidFill>
                <a:latin typeface="Times New Roman" pitchFamily="18" charset="0"/>
                <a:cs typeface="Times New Roman" pitchFamily="18" charset="0"/>
              </a:rPr>
              <a:t>TOA Energy Balance</a:t>
            </a:r>
          </a:p>
        </p:txBody>
      </p:sp>
      <p:pic>
        <p:nvPicPr>
          <p:cNvPr id="104451" name="Picture 2"/>
          <p:cNvPicPr>
            <a:picLocks noChangeAspect="1" noChangeArrowheads="1"/>
          </p:cNvPicPr>
          <p:nvPr/>
        </p:nvPicPr>
        <p:blipFill>
          <a:blip r:embed="rId2">
            <a:extLst>
              <a:ext uri="{28A0092B-C50C-407E-A947-70E740481C1C}">
                <a14:useLocalDpi xmlns:a14="http://schemas.microsoft.com/office/drawing/2010/main" val="0"/>
              </a:ext>
            </a:extLst>
          </a:blip>
          <a:srcRect l="5396"/>
          <a:stretch>
            <a:fillRect/>
          </a:stretch>
        </p:blipFill>
        <p:spPr bwMode="auto">
          <a:xfrm>
            <a:off x="0" y="1143000"/>
            <a:ext cx="2716213" cy="46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TextBox 1"/>
          <p:cNvSpPr txBox="1">
            <a:spLocks noChangeArrowheads="1"/>
          </p:cNvSpPr>
          <p:nvPr/>
        </p:nvSpPr>
        <p:spPr bwMode="auto">
          <a:xfrm>
            <a:off x="3124200" y="1408113"/>
            <a:ext cx="5502275"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0" tIns="45706" rIns="91410" bIns="45706">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000" b="1" smtClean="0">
                <a:solidFill>
                  <a:srgbClr val="FFFF00"/>
                </a:solidFill>
                <a:latin typeface="Times New Roman" pitchFamily="18" charset="0"/>
                <a:cs typeface="Times New Roman" pitchFamily="18" charset="0"/>
              </a:rPr>
              <a:t>NDSW – Net downward Short wave flux at TOA</a:t>
            </a:r>
          </a:p>
          <a:p>
            <a:pPr eaLnBrk="1" hangingPunct="1"/>
            <a:endParaRPr lang="en-US" altLang="en-US" sz="2000" b="1" smtClean="0">
              <a:solidFill>
                <a:srgbClr val="FFFF00"/>
              </a:solidFill>
              <a:latin typeface="Times New Roman" pitchFamily="18" charset="0"/>
              <a:cs typeface="Times New Roman" pitchFamily="18" charset="0"/>
            </a:endParaRPr>
          </a:p>
          <a:p>
            <a:pPr eaLnBrk="1" hangingPunct="1"/>
            <a:r>
              <a:rPr lang="en-US" altLang="en-US" sz="2000" b="1" smtClean="0">
                <a:solidFill>
                  <a:srgbClr val="FFFF00"/>
                </a:solidFill>
                <a:latin typeface="Times New Roman" pitchFamily="18" charset="0"/>
                <a:cs typeface="Times New Roman" pitchFamily="18" charset="0"/>
              </a:rPr>
              <a:t>OLW – Outgoing Longwave flux (depends on </a:t>
            </a:r>
          </a:p>
          <a:p>
            <a:pPr eaLnBrk="1" hangingPunct="1"/>
            <a:r>
              <a:rPr lang="en-US" altLang="en-US" sz="2000" b="1" smtClean="0">
                <a:solidFill>
                  <a:srgbClr val="FFFF00"/>
                </a:solidFill>
                <a:latin typeface="Times New Roman" pitchFamily="18" charset="0"/>
                <a:cs typeface="Times New Roman" pitchFamily="18" charset="0"/>
              </a:rPr>
              <a:t>             layer temperature according to Stefan</a:t>
            </a:r>
          </a:p>
          <a:p>
            <a:pPr eaLnBrk="1" hangingPunct="1"/>
            <a:r>
              <a:rPr lang="en-US" altLang="en-US" sz="2000" b="1" smtClean="0">
                <a:solidFill>
                  <a:srgbClr val="FFFF00"/>
                </a:solidFill>
                <a:latin typeface="Times New Roman" pitchFamily="18" charset="0"/>
                <a:cs typeface="Times New Roman" pitchFamily="18" charset="0"/>
              </a:rPr>
              <a:t>              Boltzman law)</a:t>
            </a:r>
          </a:p>
          <a:p>
            <a:pPr eaLnBrk="1" hangingPunct="1"/>
            <a:endParaRPr lang="en-US" altLang="en-US" sz="2000" b="1" smtClean="0">
              <a:solidFill>
                <a:srgbClr val="FFFF00"/>
              </a:solidFill>
              <a:latin typeface="Times New Roman" pitchFamily="18" charset="0"/>
              <a:cs typeface="Times New Roman" pitchFamily="18" charset="0"/>
            </a:endParaRPr>
          </a:p>
          <a:p>
            <a:pPr eaLnBrk="1" hangingPunct="1"/>
            <a:endParaRPr lang="en-US" altLang="en-US" sz="2000" b="1" smtClean="0">
              <a:solidFill>
                <a:srgbClr val="FFFF00"/>
              </a:solidFill>
              <a:latin typeface="Times New Roman" pitchFamily="18" charset="0"/>
              <a:cs typeface="Times New Roman" pitchFamily="18" charset="0"/>
            </a:endParaRPr>
          </a:p>
          <a:p>
            <a:pPr eaLnBrk="1" hangingPunct="1"/>
            <a:r>
              <a:rPr lang="en-US" altLang="en-US" sz="2000" b="1" smtClean="0">
                <a:solidFill>
                  <a:srgbClr val="FFFF00"/>
                </a:solidFill>
                <a:latin typeface="Times New Roman" pitchFamily="18" charset="0"/>
                <a:cs typeface="Times New Roman" pitchFamily="18" charset="0"/>
              </a:rPr>
              <a:t>NDSW </a:t>
            </a:r>
          </a:p>
        </p:txBody>
      </p:sp>
      <p:grpSp>
        <p:nvGrpSpPr>
          <p:cNvPr id="104453" name="Group 17"/>
          <p:cNvGrpSpPr>
            <a:grpSpLocks/>
          </p:cNvGrpSpPr>
          <p:nvPr/>
        </p:nvGrpSpPr>
        <p:grpSpPr bwMode="auto">
          <a:xfrm>
            <a:off x="4078288" y="3316288"/>
            <a:ext cx="4532312" cy="1439862"/>
            <a:chOff x="4418015" y="3316289"/>
            <a:chExt cx="4532110" cy="1439280"/>
          </a:xfrm>
        </p:grpSpPr>
        <p:sp>
          <p:nvSpPr>
            <p:cNvPr id="104457" name="TextBox 20"/>
            <p:cNvSpPr txBox="1">
              <a:spLocks noChangeArrowheads="1"/>
            </p:cNvSpPr>
            <p:nvPr/>
          </p:nvSpPr>
          <p:spPr bwMode="auto">
            <a:xfrm>
              <a:off x="4724401" y="3316289"/>
              <a:ext cx="2531402" cy="646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0" tIns="45706" rIns="91410" bIns="45706">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smtClean="0">
                  <a:solidFill>
                    <a:srgbClr val="FFFFFF"/>
                  </a:solidFill>
                  <a:cs typeface="+mn-cs"/>
                </a:rPr>
                <a:t>Internal Energy (CpT)</a:t>
              </a:r>
            </a:p>
            <a:p>
              <a:pPr eaLnBrk="1" hangingPunct="1"/>
              <a:r>
                <a:rPr lang="en-US" b="1" smtClean="0">
                  <a:solidFill>
                    <a:srgbClr val="FFFFFF"/>
                  </a:solidFill>
                  <a:cs typeface="+mn-cs"/>
                </a:rPr>
                <a:t>         </a:t>
              </a:r>
            </a:p>
          </p:txBody>
        </p:sp>
        <p:sp>
          <p:nvSpPr>
            <p:cNvPr id="104458" name="TextBox 21"/>
            <p:cNvSpPr txBox="1">
              <a:spLocks noChangeArrowheads="1"/>
            </p:cNvSpPr>
            <p:nvPr/>
          </p:nvSpPr>
          <p:spPr bwMode="auto">
            <a:xfrm>
              <a:off x="4800603" y="4078290"/>
              <a:ext cx="1864552" cy="646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0" tIns="45706" rIns="91410" bIns="45706">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smtClean="0">
                  <a:solidFill>
                    <a:srgbClr val="FFFFFF"/>
                  </a:solidFill>
                  <a:cs typeface="+mn-cs"/>
                </a:rPr>
                <a:t>Kinetic Energy </a:t>
              </a:r>
            </a:p>
            <a:p>
              <a:pPr eaLnBrk="1" hangingPunct="1"/>
              <a:r>
                <a:rPr lang="en-US" b="1" smtClean="0">
                  <a:solidFill>
                    <a:srgbClr val="FFFFFF"/>
                  </a:solidFill>
                  <a:cs typeface="+mn-cs"/>
                </a:rPr>
                <a:t>(Winds)</a:t>
              </a:r>
            </a:p>
          </p:txBody>
        </p:sp>
        <p:sp>
          <p:nvSpPr>
            <p:cNvPr id="104459" name="TextBox 35"/>
            <p:cNvSpPr txBox="1">
              <a:spLocks noChangeArrowheads="1"/>
            </p:cNvSpPr>
            <p:nvPr/>
          </p:nvSpPr>
          <p:spPr bwMode="auto">
            <a:xfrm>
              <a:off x="7518401" y="3363914"/>
              <a:ext cx="1321712" cy="3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0" tIns="45706" rIns="91410" bIns="45706">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smtClean="0">
                  <a:solidFill>
                    <a:srgbClr val="FFFFFF"/>
                  </a:solidFill>
                  <a:cs typeface="+mn-cs"/>
                </a:rPr>
                <a:t>Incr. Temp</a:t>
              </a:r>
            </a:p>
          </p:txBody>
        </p:sp>
        <p:sp>
          <p:nvSpPr>
            <p:cNvPr id="104460" name="TextBox 41"/>
            <p:cNvSpPr txBox="1">
              <a:spLocks noChangeArrowheads="1"/>
            </p:cNvSpPr>
            <p:nvPr/>
          </p:nvSpPr>
          <p:spPr bwMode="auto">
            <a:xfrm>
              <a:off x="6562726" y="4386265"/>
              <a:ext cx="1248999" cy="3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0" tIns="45706" rIns="91410" bIns="45706">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smtClean="0">
                  <a:solidFill>
                    <a:srgbClr val="FFFFFF"/>
                  </a:solidFill>
                  <a:cs typeface="+mn-cs"/>
                </a:rPr>
                <a:t>(Friction) </a:t>
              </a:r>
            </a:p>
          </p:txBody>
        </p:sp>
        <p:sp>
          <p:nvSpPr>
            <p:cNvPr id="48" name="Curved Up Arrow 47"/>
            <p:cNvSpPr/>
            <p:nvPr/>
          </p:nvSpPr>
          <p:spPr>
            <a:xfrm rot="16200000">
              <a:off x="6514339" y="3694644"/>
              <a:ext cx="685523" cy="611160"/>
            </a:xfrm>
            <a:prstGeom prst="curvedUpArrow">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anchor="ctr"/>
            <a:lstStyle/>
            <a:p>
              <a:pPr algn="ctr">
                <a:defRPr/>
              </a:pPr>
              <a:endParaRPr lang="en-US">
                <a:solidFill>
                  <a:srgbClr val="FFFFFF"/>
                </a:solidFill>
              </a:endParaRPr>
            </a:p>
          </p:txBody>
        </p:sp>
        <p:sp>
          <p:nvSpPr>
            <p:cNvPr id="49" name="Right Arrow 48"/>
            <p:cNvSpPr/>
            <p:nvPr/>
          </p:nvSpPr>
          <p:spPr>
            <a:xfrm rot="19669282" flipV="1">
              <a:off x="4418015" y="3601923"/>
              <a:ext cx="403207" cy="109493"/>
            </a:xfrm>
            <a:prstGeom prst="rightArrow">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anchor="ctr"/>
            <a:lstStyle/>
            <a:p>
              <a:pPr algn="ctr">
                <a:defRPr/>
              </a:pPr>
              <a:endParaRPr lang="en-US">
                <a:solidFill>
                  <a:srgbClr val="FFFFFF"/>
                </a:solidFill>
              </a:endParaRPr>
            </a:p>
          </p:txBody>
        </p:sp>
        <p:sp>
          <p:nvSpPr>
            <p:cNvPr id="50" name="Right Arrow 49"/>
            <p:cNvSpPr/>
            <p:nvPr/>
          </p:nvSpPr>
          <p:spPr>
            <a:xfrm rot="1849010" flipV="1">
              <a:off x="4419602" y="3981182"/>
              <a:ext cx="403207" cy="109494"/>
            </a:xfrm>
            <a:prstGeom prst="rightArrow">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anchor="ctr"/>
            <a:lstStyle/>
            <a:p>
              <a:pPr algn="ctr">
                <a:defRPr/>
              </a:pPr>
              <a:endParaRPr lang="en-US">
                <a:solidFill>
                  <a:srgbClr val="FFFFFF"/>
                </a:solidFill>
              </a:endParaRPr>
            </a:p>
          </p:txBody>
        </p:sp>
        <p:sp>
          <p:nvSpPr>
            <p:cNvPr id="52" name="Right Arrow 51"/>
            <p:cNvSpPr/>
            <p:nvPr/>
          </p:nvSpPr>
          <p:spPr>
            <a:xfrm flipV="1">
              <a:off x="7140456" y="3473387"/>
              <a:ext cx="403207" cy="107906"/>
            </a:xfrm>
            <a:prstGeom prst="rightArrow">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anchor="ctr"/>
            <a:lstStyle/>
            <a:p>
              <a:pPr algn="ctr">
                <a:defRPr/>
              </a:pPr>
              <a:endParaRPr lang="en-US">
                <a:solidFill>
                  <a:srgbClr val="FFFFFF"/>
                </a:solidFill>
              </a:endParaRPr>
            </a:p>
          </p:txBody>
        </p:sp>
        <p:sp>
          <p:nvSpPr>
            <p:cNvPr id="54" name="Right Brace 53"/>
            <p:cNvSpPr/>
            <p:nvPr/>
          </p:nvSpPr>
          <p:spPr>
            <a:xfrm>
              <a:off x="7543663" y="3733632"/>
              <a:ext cx="304786" cy="837861"/>
            </a:xfrm>
            <a:prstGeom prst="rightBrace">
              <a:avLst>
                <a:gd name="adj1" fmla="val 33649"/>
                <a:gd name="adj2" fmla="val 47238"/>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lIns="91410" tIns="45706" rIns="91410" bIns="45706" anchor="ctr"/>
            <a:lstStyle/>
            <a:p>
              <a:pPr algn="ctr">
                <a:defRPr/>
              </a:pPr>
              <a:endParaRPr lang="en-US">
                <a:solidFill>
                  <a:srgbClr val="FFFFFF"/>
                </a:solidFill>
              </a:endParaRPr>
            </a:p>
          </p:txBody>
        </p:sp>
        <p:sp>
          <p:nvSpPr>
            <p:cNvPr id="104466" name="TextBox 54"/>
            <p:cNvSpPr txBox="1">
              <a:spLocks noChangeArrowheads="1"/>
            </p:cNvSpPr>
            <p:nvPr/>
          </p:nvSpPr>
          <p:spPr bwMode="auto">
            <a:xfrm>
              <a:off x="7848602" y="3962402"/>
              <a:ext cx="1101523" cy="707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0" tIns="45706" rIns="91410" bIns="45706">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000" b="1" smtClean="0">
                  <a:solidFill>
                    <a:srgbClr val="FFFF00"/>
                  </a:solidFill>
                  <a:latin typeface="Times New Roman" pitchFamily="18" charset="0"/>
                  <a:cs typeface="Times New Roman" pitchFamily="18" charset="0"/>
                </a:rPr>
                <a:t>Missing </a:t>
              </a:r>
            </a:p>
            <a:p>
              <a:pPr eaLnBrk="1" hangingPunct="1"/>
              <a:r>
                <a:rPr lang="en-US" sz="2000" b="1" smtClean="0">
                  <a:solidFill>
                    <a:srgbClr val="FFFF00"/>
                  </a:solidFill>
                  <a:latin typeface="Times New Roman" pitchFamily="18" charset="0"/>
                  <a:cs typeface="Times New Roman" pitchFamily="18" charset="0"/>
                </a:rPr>
                <a:t>in GFS</a:t>
              </a:r>
            </a:p>
          </p:txBody>
        </p:sp>
      </p:grpSp>
      <p:sp>
        <p:nvSpPr>
          <p:cNvPr id="104454" name="TextBox 55"/>
          <p:cNvSpPr txBox="1">
            <a:spLocks noChangeArrowheads="1"/>
          </p:cNvSpPr>
          <p:nvPr/>
        </p:nvSpPr>
        <p:spPr bwMode="auto">
          <a:xfrm>
            <a:off x="5181600" y="6488113"/>
            <a:ext cx="2146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0" tIns="45706" rIns="91410" bIns="45706">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solidFill>
                  <a:srgbClr val="FFFFFF"/>
                </a:solidFill>
                <a:cs typeface="+mn-cs"/>
              </a:rPr>
              <a:t>Courtesy: Prajeesh</a:t>
            </a:r>
          </a:p>
        </p:txBody>
      </p:sp>
      <p:pic>
        <p:nvPicPr>
          <p:cNvPr id="104455" name="Picture 2"/>
          <p:cNvPicPr>
            <a:picLocks noChangeAspect="1" noChangeArrowheads="1"/>
          </p:cNvPicPr>
          <p:nvPr/>
        </p:nvPicPr>
        <p:blipFill>
          <a:blip r:embed="rId3">
            <a:extLst>
              <a:ext uri="{28A0092B-C50C-407E-A947-70E740481C1C}">
                <a14:useLocalDpi xmlns:a14="http://schemas.microsoft.com/office/drawing/2010/main" val="0"/>
              </a:ext>
            </a:extLst>
          </a:blip>
          <a:srcRect l="26068" r="22665" b="67165"/>
          <a:stretch>
            <a:fillRect/>
          </a:stretch>
        </p:blipFill>
        <p:spPr bwMode="auto">
          <a:xfrm>
            <a:off x="2819400" y="5105400"/>
            <a:ext cx="3200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6" name="TextBox 16"/>
          <p:cNvSpPr txBox="1">
            <a:spLocks noChangeArrowheads="1"/>
          </p:cNvSpPr>
          <p:nvPr/>
        </p:nvSpPr>
        <p:spPr bwMode="auto">
          <a:xfrm>
            <a:off x="6172200" y="5029200"/>
            <a:ext cx="2819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solidFill>
                  <a:srgbClr val="FFFFFF"/>
                </a:solidFill>
                <a:latin typeface="Calibri" pitchFamily="34" charset="0"/>
                <a:cs typeface="Calibri" pitchFamily="34" charset="0"/>
              </a:rPr>
              <a:t>Minimize atmospheric energy loss </a:t>
            </a:r>
            <a:r>
              <a:rPr lang="en-US" smtClean="0">
                <a:solidFill>
                  <a:srgbClr val="FFFF00"/>
                </a:solidFill>
                <a:latin typeface="Calibri" pitchFamily="34" charset="0"/>
                <a:cs typeface="Calibri" pitchFamily="34" charset="0"/>
              </a:rPr>
              <a:t>– Bretherton </a:t>
            </a:r>
          </a:p>
          <a:p>
            <a:pPr eaLnBrk="1" hangingPunct="1"/>
            <a:r>
              <a:rPr lang="en-US" smtClean="0">
                <a:solidFill>
                  <a:srgbClr val="FFFF00"/>
                </a:solidFill>
                <a:latin typeface="Calibri" pitchFamily="34" charset="0"/>
                <a:cs typeface="Calibri" pitchFamily="34" charset="0"/>
              </a:rPr>
              <a:t>et al. 2012</a:t>
            </a:r>
          </a:p>
        </p:txBody>
      </p:sp>
    </p:spTree>
    <p:extLst>
      <p:ext uri="{BB962C8B-B14F-4D97-AF65-F5344CB8AC3E}">
        <p14:creationId xmlns:p14="http://schemas.microsoft.com/office/powerpoint/2010/main" val="2099885055"/>
      </p:ext>
    </p:extLst>
  </p:cSld>
  <p:clrMapOvr>
    <a:masterClrMapping/>
  </p:clrMapOvr>
  <p:transition>
    <p:cover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7"/>
          <p:cNvPicPr>
            <a:picLocks noChangeAspect="1" noChangeArrowheads="1"/>
          </p:cNvPicPr>
          <p:nvPr/>
        </p:nvPicPr>
        <p:blipFill>
          <a:blip r:embed="rId2">
            <a:extLst>
              <a:ext uri="{28A0092B-C50C-407E-A947-70E740481C1C}">
                <a14:useLocalDpi xmlns:a14="http://schemas.microsoft.com/office/drawing/2010/main" val="0"/>
              </a:ext>
            </a:extLst>
          </a:blip>
          <a:srcRect l="1730" r="11765"/>
          <a:stretch>
            <a:fillRect/>
          </a:stretch>
        </p:blipFill>
        <p:spPr bwMode="auto">
          <a:xfrm>
            <a:off x="5334000" y="838228"/>
            <a:ext cx="3810000"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TextBox 7"/>
          <p:cNvSpPr txBox="1">
            <a:spLocks noChangeArrowheads="1"/>
          </p:cNvSpPr>
          <p:nvPr/>
        </p:nvSpPr>
        <p:spPr bwMode="auto">
          <a:xfrm>
            <a:off x="5486400" y="5689627"/>
            <a:ext cx="327243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000" b="1" smtClean="0">
                <a:solidFill>
                  <a:srgbClr val="FFFFFF"/>
                </a:solidFill>
                <a:latin typeface="Calibri" pitchFamily="34" charset="0"/>
                <a:cs typeface="Times New Roman" pitchFamily="18" charset="0"/>
              </a:rPr>
              <a:t>Preindustrial TOA (Wm</a:t>
            </a:r>
            <a:r>
              <a:rPr lang="en-US" sz="2000" b="1" baseline="30000" smtClean="0">
                <a:solidFill>
                  <a:srgbClr val="FFFFFF"/>
                </a:solidFill>
                <a:latin typeface="Calibri" pitchFamily="34" charset="0"/>
                <a:cs typeface="Times New Roman" pitchFamily="18" charset="0"/>
              </a:rPr>
              <a:t>-2</a:t>
            </a:r>
            <a:r>
              <a:rPr lang="en-US" sz="2000" b="1" smtClean="0">
                <a:solidFill>
                  <a:srgbClr val="FFFFFF"/>
                </a:solidFill>
                <a:latin typeface="Calibri" pitchFamily="34" charset="0"/>
                <a:cs typeface="Times New Roman" pitchFamily="18" charset="0"/>
              </a:rPr>
              <a:t>)</a:t>
            </a:r>
          </a:p>
          <a:p>
            <a:pPr eaLnBrk="1" hangingPunct="1"/>
            <a:r>
              <a:rPr lang="en-US" sz="2000" b="1" smtClean="0">
                <a:solidFill>
                  <a:srgbClr val="FFFFFF"/>
                </a:solidFill>
                <a:latin typeface="Calibri" pitchFamily="34" charset="0"/>
                <a:cs typeface="Times New Roman" pitchFamily="18" charset="0"/>
              </a:rPr>
              <a:t>Energy imbalance for CMIP5</a:t>
            </a:r>
          </a:p>
          <a:p>
            <a:pPr eaLnBrk="1" hangingPunct="1"/>
            <a:r>
              <a:rPr lang="en-US" sz="2000" b="1" smtClean="0">
                <a:solidFill>
                  <a:srgbClr val="FFFFFF"/>
                </a:solidFill>
                <a:latin typeface="Calibri" pitchFamily="34" charset="0"/>
                <a:cs typeface="Times New Roman" pitchFamily="18" charset="0"/>
              </a:rPr>
              <a:t>Models (Forster et al., 2013</a:t>
            </a:r>
            <a:r>
              <a:rPr lang="en-US" smtClean="0">
                <a:solidFill>
                  <a:srgbClr val="FFFFFF"/>
                </a:solidFill>
                <a:latin typeface="Calibri" pitchFamily="34" charset="0"/>
                <a:cs typeface="+mn-cs"/>
              </a:rPr>
              <a:t>)  </a:t>
            </a:r>
          </a:p>
        </p:txBody>
      </p:sp>
      <p:sp>
        <p:nvSpPr>
          <p:cNvPr id="105476" name="TextBox 1"/>
          <p:cNvSpPr txBox="1">
            <a:spLocks noChangeArrowheads="1"/>
          </p:cNvSpPr>
          <p:nvPr/>
        </p:nvSpPr>
        <p:spPr bwMode="auto">
          <a:xfrm>
            <a:off x="5689499" y="7938"/>
            <a:ext cx="2991079" cy="830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0" tIns="45706" rIns="91410" bIns="45706">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400" smtClean="0">
                <a:solidFill>
                  <a:srgbClr val="FFFFFF"/>
                </a:solidFill>
                <a:latin typeface="Calibri" pitchFamily="34" charset="0"/>
                <a:cs typeface="Times New Roman" pitchFamily="18" charset="0"/>
              </a:rPr>
              <a:t>TOA Energy Imbalance</a:t>
            </a:r>
          </a:p>
          <a:p>
            <a:pPr algn="ctr" eaLnBrk="1" hangingPunct="1"/>
            <a:r>
              <a:rPr lang="en-US" altLang="en-US" sz="2400" smtClean="0">
                <a:solidFill>
                  <a:srgbClr val="FFFFFF"/>
                </a:solidFill>
                <a:latin typeface="Calibri" pitchFamily="34" charset="0"/>
                <a:cs typeface="Times New Roman" pitchFamily="18" charset="0"/>
              </a:rPr>
              <a:t>(CMIP5 Models) </a:t>
            </a:r>
          </a:p>
        </p:txBody>
      </p:sp>
      <p:sp>
        <p:nvSpPr>
          <p:cNvPr id="105477" name="TextBox 1"/>
          <p:cNvSpPr txBox="1">
            <a:spLocks noChangeArrowheads="1"/>
          </p:cNvSpPr>
          <p:nvPr/>
        </p:nvSpPr>
        <p:spPr bwMode="auto">
          <a:xfrm>
            <a:off x="457200" y="9526"/>
            <a:ext cx="4565164" cy="523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0" tIns="45706" rIns="91410" bIns="45706">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smtClean="0">
                <a:solidFill>
                  <a:srgbClr val="FFFFFF"/>
                </a:solidFill>
                <a:latin typeface="Calibri" pitchFamily="34" charset="0"/>
                <a:cs typeface="Times New Roman" pitchFamily="18" charset="0"/>
              </a:rPr>
              <a:t>Energy Balance in IITM ESMv2</a:t>
            </a:r>
          </a:p>
        </p:txBody>
      </p:sp>
      <p:pic>
        <p:nvPicPr>
          <p:cNvPr id="105478" name="Picture 2"/>
          <p:cNvPicPr>
            <a:picLocks noChangeAspect="1" noChangeArrowheads="1"/>
          </p:cNvPicPr>
          <p:nvPr/>
        </p:nvPicPr>
        <p:blipFill>
          <a:blip r:embed="rId3">
            <a:extLst>
              <a:ext uri="{28A0092B-C50C-407E-A947-70E740481C1C}">
                <a14:useLocalDpi xmlns:a14="http://schemas.microsoft.com/office/drawing/2010/main" val="0"/>
              </a:ext>
            </a:extLst>
          </a:blip>
          <a:srcRect l="48981" t="8997" r="2396" b="51019"/>
          <a:stretch>
            <a:fillRect/>
          </a:stretch>
        </p:blipFill>
        <p:spPr bwMode="auto">
          <a:xfrm>
            <a:off x="234950" y="1905000"/>
            <a:ext cx="464185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87128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3"/>
          <p:cNvPicPr>
            <a:picLocks noChangeAspect="1" noChangeArrowheads="1"/>
          </p:cNvPicPr>
          <p:nvPr/>
        </p:nvPicPr>
        <p:blipFill>
          <a:blip r:embed="rId2">
            <a:extLst>
              <a:ext uri="{28A0092B-C50C-407E-A947-70E740481C1C}">
                <a14:useLocalDpi xmlns:a14="http://schemas.microsoft.com/office/drawing/2010/main" val="0"/>
              </a:ext>
            </a:extLst>
          </a:blip>
          <a:srcRect l="323" t="10008" r="1720" b="6004"/>
          <a:stretch>
            <a:fillRect/>
          </a:stretch>
        </p:blipFill>
        <p:spPr bwMode="auto">
          <a:xfrm>
            <a:off x="0" y="1295404"/>
            <a:ext cx="9144000" cy="551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411396" y="152401"/>
            <a:ext cx="4527586" cy="52322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lgn="ctr">
              <a:buFont typeface="Times New Roman" pitchFamily="16" charset="0"/>
              <a:buNone/>
              <a:defRPr/>
            </a:pPr>
            <a:r>
              <a:rPr lang="en-US" sz="2800" b="1" dirty="0">
                <a:solidFill>
                  <a:prstClr val="black"/>
                </a:solidFill>
              </a:rPr>
              <a:t>Net Radiation (W m</a:t>
            </a:r>
            <a:r>
              <a:rPr lang="en-US" sz="2800" b="1" baseline="30000" dirty="0">
                <a:solidFill>
                  <a:prstClr val="black"/>
                </a:solidFill>
              </a:rPr>
              <a:t>-2</a:t>
            </a:r>
            <a:r>
              <a:rPr lang="en-US" sz="2800" b="1" dirty="0">
                <a:solidFill>
                  <a:prstClr val="black"/>
                </a:solidFill>
              </a:rPr>
              <a:t>) at TOA</a:t>
            </a:r>
          </a:p>
        </p:txBody>
      </p:sp>
      <p:sp>
        <p:nvSpPr>
          <p:cNvPr id="3" name="TextBox 2"/>
          <p:cNvSpPr txBox="1"/>
          <p:nvPr/>
        </p:nvSpPr>
        <p:spPr>
          <a:xfrm>
            <a:off x="7010400" y="990600"/>
            <a:ext cx="1339790"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buFont typeface="Times New Roman" pitchFamily="16" charset="0"/>
              <a:buNone/>
              <a:defRPr/>
            </a:pPr>
            <a:r>
              <a:rPr lang="en-US" b="1" dirty="0">
                <a:solidFill>
                  <a:srgbClr val="C00000"/>
                </a:solidFill>
              </a:rPr>
              <a:t>IITM-ESMv2</a:t>
            </a:r>
          </a:p>
        </p:txBody>
      </p:sp>
      <p:sp>
        <p:nvSpPr>
          <p:cNvPr id="7" name="TextBox 6"/>
          <p:cNvSpPr txBox="1"/>
          <p:nvPr/>
        </p:nvSpPr>
        <p:spPr>
          <a:xfrm>
            <a:off x="1219200" y="914400"/>
            <a:ext cx="1386726"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buFont typeface="Times New Roman" pitchFamily="16" charset="0"/>
              <a:buNone/>
              <a:defRPr/>
            </a:pPr>
            <a:r>
              <a:rPr lang="en-US" b="1" dirty="0" err="1">
                <a:solidFill>
                  <a:srgbClr val="C00000"/>
                </a:solidFill>
              </a:rPr>
              <a:t>Obs</a:t>
            </a:r>
            <a:r>
              <a:rPr lang="en-US" b="1" dirty="0">
                <a:solidFill>
                  <a:srgbClr val="C00000"/>
                </a:solidFill>
              </a:rPr>
              <a:t> (CERES) </a:t>
            </a:r>
          </a:p>
        </p:txBody>
      </p:sp>
    </p:spTree>
    <p:extLst>
      <p:ext uri="{BB962C8B-B14F-4D97-AF65-F5344CB8AC3E}">
        <p14:creationId xmlns:p14="http://schemas.microsoft.com/office/powerpoint/2010/main" val="14924584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0"/>
            <a:ext cx="88392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766763" y="1200090"/>
            <a:ext cx="1844736" cy="40011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buFont typeface="Times New Roman" pitchFamily="16" charset="0"/>
              <a:buNone/>
              <a:defRPr/>
            </a:pPr>
            <a:r>
              <a:rPr lang="en-US" sz="2000" b="1" dirty="0">
                <a:solidFill>
                  <a:prstClr val="black"/>
                </a:solidFill>
              </a:rPr>
              <a:t>Atlantic Salinity</a:t>
            </a:r>
          </a:p>
        </p:txBody>
      </p:sp>
      <p:sp>
        <p:nvSpPr>
          <p:cNvPr id="5" name="TextBox 4"/>
          <p:cNvSpPr txBox="1"/>
          <p:nvPr/>
        </p:nvSpPr>
        <p:spPr>
          <a:xfrm>
            <a:off x="7351714" y="1123950"/>
            <a:ext cx="954492" cy="40011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buFont typeface="Times New Roman" pitchFamily="16" charset="0"/>
              <a:buNone/>
              <a:defRPr/>
            </a:pPr>
            <a:r>
              <a:rPr lang="en-US" sz="2000" b="1" dirty="0">
                <a:solidFill>
                  <a:prstClr val="black"/>
                </a:solidFill>
              </a:rPr>
              <a:t>GODAS</a:t>
            </a:r>
          </a:p>
        </p:txBody>
      </p:sp>
      <p:sp>
        <p:nvSpPr>
          <p:cNvPr id="7" name="TextBox 6"/>
          <p:cNvSpPr txBox="1"/>
          <p:nvPr/>
        </p:nvSpPr>
        <p:spPr>
          <a:xfrm>
            <a:off x="3211527" y="2800350"/>
            <a:ext cx="903517" cy="40011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buFont typeface="Times New Roman" pitchFamily="16" charset="0"/>
              <a:buNone/>
              <a:defRPr/>
            </a:pPr>
            <a:r>
              <a:rPr lang="en-US" sz="2000" b="1" dirty="0">
                <a:solidFill>
                  <a:prstClr val="black"/>
                </a:solidFill>
              </a:rPr>
              <a:t>ESMv</a:t>
            </a:r>
            <a:r>
              <a:rPr lang="en-US" sz="2000" b="1" dirty="0">
                <a:solidFill>
                  <a:prstClr val="black"/>
                </a:solidFill>
                <a:latin typeface="Times Roman" pitchFamily="18" charset="0"/>
              </a:rPr>
              <a:t>1</a:t>
            </a:r>
          </a:p>
        </p:txBody>
      </p:sp>
      <p:sp>
        <p:nvSpPr>
          <p:cNvPr id="8" name="TextBox 7"/>
          <p:cNvSpPr txBox="1"/>
          <p:nvPr/>
        </p:nvSpPr>
        <p:spPr>
          <a:xfrm>
            <a:off x="3209926" y="4343400"/>
            <a:ext cx="905120" cy="40011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buFont typeface="Times New Roman" pitchFamily="16" charset="0"/>
              <a:buNone/>
              <a:defRPr/>
            </a:pPr>
            <a:r>
              <a:rPr lang="en-US" sz="2000" b="1" dirty="0">
                <a:solidFill>
                  <a:prstClr val="black"/>
                </a:solidFill>
              </a:rPr>
              <a:t>ESMv2</a:t>
            </a:r>
          </a:p>
        </p:txBody>
      </p:sp>
      <p:sp>
        <p:nvSpPr>
          <p:cNvPr id="9" name="TextBox 8"/>
          <p:cNvSpPr txBox="1"/>
          <p:nvPr/>
        </p:nvSpPr>
        <p:spPr>
          <a:xfrm>
            <a:off x="7391401" y="2724150"/>
            <a:ext cx="905120" cy="40011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buFont typeface="Times New Roman" pitchFamily="16" charset="0"/>
              <a:buNone/>
              <a:defRPr/>
            </a:pPr>
            <a:r>
              <a:rPr lang="en-US" sz="2000" b="1" dirty="0">
                <a:solidFill>
                  <a:prstClr val="black"/>
                </a:solidFill>
              </a:rPr>
              <a:t>ESMv1</a:t>
            </a:r>
          </a:p>
        </p:txBody>
      </p:sp>
      <p:sp>
        <p:nvSpPr>
          <p:cNvPr id="10" name="TextBox 9"/>
          <p:cNvSpPr txBox="1"/>
          <p:nvPr/>
        </p:nvSpPr>
        <p:spPr>
          <a:xfrm>
            <a:off x="7391401" y="4343400"/>
            <a:ext cx="905120" cy="40011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buFont typeface="Times New Roman" pitchFamily="16" charset="0"/>
              <a:buNone/>
              <a:defRPr/>
            </a:pPr>
            <a:r>
              <a:rPr lang="en-US" sz="2000" b="1" dirty="0">
                <a:solidFill>
                  <a:prstClr val="black"/>
                </a:solidFill>
              </a:rPr>
              <a:t>ESMv2</a:t>
            </a:r>
          </a:p>
        </p:txBody>
      </p:sp>
      <p:sp>
        <p:nvSpPr>
          <p:cNvPr id="11" name="TextBox 10"/>
          <p:cNvSpPr txBox="1"/>
          <p:nvPr/>
        </p:nvSpPr>
        <p:spPr>
          <a:xfrm>
            <a:off x="5029214" y="1200090"/>
            <a:ext cx="873957" cy="40011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buFont typeface="Times New Roman" pitchFamily="16" charset="0"/>
              <a:buNone/>
              <a:defRPr/>
            </a:pPr>
            <a:r>
              <a:rPr lang="en-US" sz="2000" b="1" dirty="0">
                <a:solidFill>
                  <a:prstClr val="black"/>
                </a:solidFill>
              </a:rPr>
              <a:t>AMOC</a:t>
            </a:r>
          </a:p>
        </p:txBody>
      </p:sp>
      <p:sp>
        <p:nvSpPr>
          <p:cNvPr id="12" name="TextBox 11"/>
          <p:cNvSpPr txBox="1"/>
          <p:nvPr/>
        </p:nvSpPr>
        <p:spPr>
          <a:xfrm>
            <a:off x="3276600" y="1200150"/>
            <a:ext cx="838200" cy="40005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buFont typeface="Times New Roman" pitchFamily="16" charset="0"/>
              <a:buNone/>
              <a:defRPr/>
            </a:pPr>
            <a:r>
              <a:rPr lang="en-US" sz="2000" b="1" dirty="0">
                <a:solidFill>
                  <a:prstClr val="black"/>
                </a:solidFill>
              </a:rPr>
              <a:t>WOA</a:t>
            </a:r>
          </a:p>
        </p:txBody>
      </p:sp>
    </p:spTree>
    <p:extLst>
      <p:ext uri="{BB962C8B-B14F-4D97-AF65-F5344CB8AC3E}">
        <p14:creationId xmlns:p14="http://schemas.microsoft.com/office/powerpoint/2010/main" val="3659270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24214" y="8467"/>
            <a:ext cx="3466205" cy="40011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defTabSz="449263">
              <a:buClr>
                <a:srgbClr val="000000"/>
              </a:buClr>
              <a:buSzPct val="100000"/>
              <a:buFont typeface="Times New Roman" pitchFamily="16" charset="0"/>
              <a:buNone/>
              <a:defRPr/>
            </a:pPr>
            <a:r>
              <a:rPr lang="en-US" sz="2000" b="1" dirty="0">
                <a:solidFill>
                  <a:srgbClr val="000000"/>
                </a:solidFill>
                <a:latin typeface="Times Roman" pitchFamily="18" charset="0"/>
              </a:rPr>
              <a:t>Precipitation Bias (June-Sept)</a:t>
            </a:r>
          </a:p>
        </p:txBody>
      </p:sp>
      <p:pic>
        <p:nvPicPr>
          <p:cNvPr id="14336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533400"/>
            <a:ext cx="6705600" cy="6324600"/>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54330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15975"/>
            <a:ext cx="3443288"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2531" name="TextBox 5"/>
          <p:cNvSpPr txBox="1">
            <a:spLocks noChangeArrowheads="1"/>
          </p:cNvSpPr>
          <p:nvPr/>
        </p:nvSpPr>
        <p:spPr bwMode="auto">
          <a:xfrm>
            <a:off x="914400" y="73025"/>
            <a:ext cx="2362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200" smtClean="0">
                <a:solidFill>
                  <a:srgbClr val="003399"/>
                </a:solidFill>
                <a:latin typeface="Times New Roman" pitchFamily="18" charset="0"/>
                <a:cs typeface="Times New Roman" pitchFamily="18" charset="0"/>
              </a:rPr>
              <a:t>CO</a:t>
            </a:r>
            <a:r>
              <a:rPr lang="en-US" sz="3200" baseline="-25000" smtClean="0">
                <a:solidFill>
                  <a:srgbClr val="003399"/>
                </a:solidFill>
                <a:latin typeface="Times New Roman" pitchFamily="18" charset="0"/>
                <a:cs typeface="Times New Roman" pitchFamily="18" charset="0"/>
              </a:rPr>
              <a:t>2</a:t>
            </a:r>
            <a:r>
              <a:rPr lang="en-US" sz="3200" smtClean="0">
                <a:solidFill>
                  <a:srgbClr val="003399"/>
                </a:solidFill>
                <a:latin typeface="Times New Roman" pitchFamily="18" charset="0"/>
                <a:cs typeface="Times New Roman" pitchFamily="18" charset="0"/>
              </a:rPr>
              <a:t> problem</a:t>
            </a:r>
            <a:endParaRPr lang="en-IN" sz="3200" smtClean="0">
              <a:solidFill>
                <a:srgbClr val="003399"/>
              </a:solidFill>
              <a:latin typeface="Times New Roman" pitchFamily="18" charset="0"/>
              <a:cs typeface="Times New Roman" pitchFamily="18" charset="0"/>
            </a:endParaRPr>
          </a:p>
        </p:txBody>
      </p:sp>
      <p:pic>
        <p:nvPicPr>
          <p:cNvPr id="22532" name="Picture 6"/>
          <p:cNvPicPr>
            <a:picLocks noChangeAspect="1"/>
          </p:cNvPicPr>
          <p:nvPr/>
        </p:nvPicPr>
        <p:blipFill>
          <a:blip r:embed="rId4">
            <a:extLst>
              <a:ext uri="{28A0092B-C50C-407E-A947-70E740481C1C}">
                <a14:useLocalDpi xmlns:a14="http://schemas.microsoft.com/office/drawing/2010/main" val="0"/>
              </a:ext>
            </a:extLst>
          </a:blip>
          <a:srcRect l="7208" t="6564" r="7800" b="3391"/>
          <a:stretch>
            <a:fillRect/>
          </a:stretch>
        </p:blipFill>
        <p:spPr bwMode="auto">
          <a:xfrm>
            <a:off x="3910013" y="11113"/>
            <a:ext cx="5233987" cy="336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497013" y="608013"/>
            <a:ext cx="2309812" cy="461962"/>
          </a:xfrm>
          <a:prstGeom prst="rect">
            <a:avLst/>
          </a:prstGeom>
          <a:noFill/>
        </p:spPr>
        <p:txBody>
          <a:bodyPr>
            <a:spAutoFit/>
          </a:bodyPr>
          <a:lstStyle/>
          <a:p>
            <a:pPr>
              <a:defRPr/>
            </a:pPr>
            <a:r>
              <a:rPr lang="en-IN" sz="2400" b="1" dirty="0">
                <a:solidFill>
                  <a:srgbClr val="000000"/>
                </a:solidFill>
                <a:latin typeface="Calibri"/>
                <a:cs typeface="+mn-cs"/>
              </a:rPr>
              <a:t>Charles Keeling</a:t>
            </a:r>
            <a:endParaRPr lang="en-US" sz="2400" b="1" dirty="0">
              <a:solidFill>
                <a:srgbClr val="000000"/>
              </a:solidFill>
              <a:latin typeface="Calibri"/>
              <a:cs typeface="+mn-cs"/>
            </a:endParaRPr>
          </a:p>
        </p:txBody>
      </p:sp>
      <p:pic>
        <p:nvPicPr>
          <p:cNvPr id="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045" t="15191" r="9165" b="8095"/>
          <a:stretch/>
        </p:blipFill>
        <p:spPr bwMode="auto">
          <a:xfrm>
            <a:off x="152400" y="3906319"/>
            <a:ext cx="8915399" cy="2418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3124200" y="6412468"/>
            <a:ext cx="5852884" cy="369332"/>
          </a:xfrm>
          <a:prstGeom prst="rect">
            <a:avLst/>
          </a:prstGeom>
        </p:spPr>
        <p:txBody>
          <a:bodyPr wrap="none">
            <a:spAutoFit/>
          </a:bodyPr>
          <a:lstStyle/>
          <a:p>
            <a:r>
              <a:rPr lang="en-US" b="1" dirty="0" smtClean="0">
                <a:solidFill>
                  <a:schemeClr val="tx2">
                    <a:lumMod val="75000"/>
                  </a:schemeClr>
                </a:solidFill>
              </a:rPr>
              <a:t>Source:  https</a:t>
            </a:r>
            <a:r>
              <a:rPr lang="en-US" b="1" dirty="0">
                <a:solidFill>
                  <a:schemeClr val="tx2">
                    <a:lumMod val="75000"/>
                  </a:schemeClr>
                </a:solidFill>
              </a:rPr>
              <a:t>://data.giss.nasa.gov/gistemp/graphs</a:t>
            </a:r>
            <a:r>
              <a:rPr lang="en-US" dirty="0">
                <a:solidFill>
                  <a:schemeClr val="tx2">
                    <a:lumMod val="75000"/>
                  </a:schemeClr>
                </a:solidFill>
              </a:rPr>
              <a:t>/</a:t>
            </a:r>
          </a:p>
        </p:txBody>
      </p:sp>
      <p:sp>
        <p:nvSpPr>
          <p:cNvPr id="10" name="TextBox 9"/>
          <p:cNvSpPr txBox="1"/>
          <p:nvPr/>
        </p:nvSpPr>
        <p:spPr>
          <a:xfrm>
            <a:off x="0" y="3254514"/>
            <a:ext cx="9144000" cy="707886"/>
          </a:xfrm>
          <a:prstGeom prst="rect">
            <a:avLst/>
          </a:prstGeom>
          <a:noFill/>
        </p:spPr>
        <p:txBody>
          <a:bodyPr wrap="square" rtlCol="0">
            <a:spAutoFit/>
          </a:bodyPr>
          <a:lstStyle/>
          <a:p>
            <a:pPr algn="ctr"/>
            <a:r>
              <a:rPr lang="en-US" sz="2000" dirty="0" smtClean="0">
                <a:solidFill>
                  <a:schemeClr val="tx2">
                    <a:lumMod val="75000"/>
                  </a:schemeClr>
                </a:solidFill>
                <a:latin typeface="+mn-lt"/>
              </a:rPr>
              <a:t>Time-series of global mean surface temperature index </a:t>
            </a:r>
          </a:p>
          <a:p>
            <a:pPr algn="ctr"/>
            <a:r>
              <a:rPr lang="en-US" sz="2000" dirty="0" smtClean="0">
                <a:solidFill>
                  <a:schemeClr val="tx2">
                    <a:lumMod val="75000"/>
                  </a:schemeClr>
                </a:solidFill>
                <a:latin typeface="+mn-lt"/>
              </a:rPr>
              <a:t>relative to base period 1951-1980 </a:t>
            </a:r>
            <a:endParaRPr lang="en-US" sz="2000" dirty="0">
              <a:solidFill>
                <a:schemeClr val="tx2">
                  <a:lumMod val="75000"/>
                </a:schemeClr>
              </a:solidFill>
              <a:latin typeface="+mn-lt"/>
            </a:endParaRPr>
          </a:p>
        </p:txBody>
      </p:sp>
    </p:spTree>
    <p:extLst>
      <p:ext uri="{BB962C8B-B14F-4D97-AF65-F5344CB8AC3E}">
        <p14:creationId xmlns:p14="http://schemas.microsoft.com/office/powerpoint/2010/main" val="3492588850"/>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2">
            <a:extLst>
              <a:ext uri="{28A0092B-C50C-407E-A947-70E740481C1C}">
                <a14:useLocalDpi xmlns:a14="http://schemas.microsoft.com/office/drawing/2010/main" val="0"/>
              </a:ext>
            </a:extLst>
          </a:blip>
          <a:srcRect l="11374" r="5212" b="13333"/>
          <a:stretch>
            <a:fillRect/>
          </a:stretch>
        </p:blipFill>
        <p:spPr bwMode="auto">
          <a:xfrm>
            <a:off x="0" y="0"/>
            <a:ext cx="6324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TextBox 3"/>
          <p:cNvSpPr txBox="1">
            <a:spLocks noChangeArrowheads="1"/>
          </p:cNvSpPr>
          <p:nvPr/>
        </p:nvSpPr>
        <p:spPr bwMode="auto">
          <a:xfrm>
            <a:off x="6400800" y="228613"/>
            <a:ext cx="2743200" cy="2031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5706" rIns="91410" bIns="45706">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solidFill>
                  <a:srgbClr val="FFFFFF"/>
                </a:solidFill>
                <a:latin typeface="Calibri" pitchFamily="34" charset="0"/>
                <a:cs typeface="+mn-cs"/>
              </a:rPr>
              <a:t>Monthly mean low  cloud cover (%) for January 2003 from ISCCP (Rossow and </a:t>
            </a:r>
          </a:p>
          <a:p>
            <a:pPr eaLnBrk="1" hangingPunct="1"/>
            <a:r>
              <a:rPr lang="en-US" smtClean="0">
                <a:solidFill>
                  <a:srgbClr val="FFFFFF"/>
                </a:solidFill>
                <a:latin typeface="Calibri" pitchFamily="34" charset="0"/>
                <a:cs typeface="+mn-cs"/>
              </a:rPr>
              <a:t>Schiffer, 1991)  VIS/IR satellite observations  (blue </a:t>
            </a:r>
          </a:p>
          <a:p>
            <a:pPr eaLnBrk="1" hangingPunct="1"/>
            <a:r>
              <a:rPr lang="en-US" smtClean="0">
                <a:solidFill>
                  <a:srgbClr val="FFFFFF"/>
                </a:solidFill>
                <a:latin typeface="Calibri" pitchFamily="34" charset="0"/>
                <a:cs typeface="+mn-cs"/>
              </a:rPr>
              <a:t>color indicates  ‘no data’ available).</a:t>
            </a:r>
          </a:p>
        </p:txBody>
      </p:sp>
      <p:sp>
        <p:nvSpPr>
          <p:cNvPr id="110596" name="TextBox 4"/>
          <p:cNvSpPr txBox="1">
            <a:spLocks noChangeArrowheads="1"/>
          </p:cNvSpPr>
          <p:nvPr/>
        </p:nvSpPr>
        <p:spPr bwMode="auto">
          <a:xfrm>
            <a:off x="6324600" y="3352805"/>
            <a:ext cx="2743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5706" rIns="91410" bIns="45706">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solidFill>
                  <a:srgbClr val="FFFFFF"/>
                </a:solidFill>
                <a:latin typeface="Calibri" pitchFamily="34" charset="0"/>
                <a:cs typeface="+mn-cs"/>
              </a:rPr>
              <a:t>Control  simulation using the old shallow convection </a:t>
            </a:r>
          </a:p>
          <a:p>
            <a:pPr eaLnBrk="1" hangingPunct="1"/>
            <a:r>
              <a:rPr lang="en-US" smtClean="0">
                <a:solidFill>
                  <a:srgbClr val="FFFFFF"/>
                </a:solidFill>
                <a:latin typeface="Calibri" pitchFamily="34" charset="0"/>
                <a:cs typeface="+mn-cs"/>
              </a:rPr>
              <a:t>Scheme of NCEP GFS</a:t>
            </a:r>
          </a:p>
        </p:txBody>
      </p:sp>
      <p:sp>
        <p:nvSpPr>
          <p:cNvPr id="110597" name="TextBox 5"/>
          <p:cNvSpPr txBox="1">
            <a:spLocks noChangeArrowheads="1"/>
          </p:cNvSpPr>
          <p:nvPr/>
        </p:nvSpPr>
        <p:spPr bwMode="auto">
          <a:xfrm>
            <a:off x="6400802" y="4795865"/>
            <a:ext cx="2562244" cy="4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0" tIns="45706" rIns="91410" bIns="45706">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smtClean="0">
                <a:solidFill>
                  <a:srgbClr val="FFFF00"/>
                </a:solidFill>
                <a:latin typeface="Calibri" pitchFamily="34" charset="0"/>
                <a:cs typeface="+mn-cs"/>
              </a:rPr>
              <a:t>Han and Pan, 2011</a:t>
            </a:r>
          </a:p>
        </p:txBody>
      </p:sp>
      <p:sp>
        <p:nvSpPr>
          <p:cNvPr id="110598" name="TextBox 7"/>
          <p:cNvSpPr txBox="1">
            <a:spLocks noChangeArrowheads="1"/>
          </p:cNvSpPr>
          <p:nvPr/>
        </p:nvSpPr>
        <p:spPr bwMode="auto">
          <a:xfrm>
            <a:off x="0" y="5486415"/>
            <a:ext cx="8991600" cy="13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5706" rIns="91410" bIns="45706">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50000"/>
              </a:lnSpc>
            </a:pPr>
            <a:r>
              <a:rPr lang="en-US" smtClean="0">
                <a:solidFill>
                  <a:srgbClr val="FFFF00"/>
                </a:solidFill>
                <a:latin typeface="Calibri" pitchFamily="34" charset="0"/>
                <a:cs typeface="+mn-cs"/>
              </a:rPr>
              <a:t>Long-standing problems in NCEP GFS:  Systematic underestimation of stratocumulus clouds in the eastern Pacific and Atlantic Oceans; and the frequent occurrence of unrealistic excessive heavy precipitation, the so-called grid-point storms</a:t>
            </a:r>
          </a:p>
        </p:txBody>
      </p:sp>
      <p:sp>
        <p:nvSpPr>
          <p:cNvPr id="9" name="Oval 8"/>
          <p:cNvSpPr/>
          <p:nvPr/>
        </p:nvSpPr>
        <p:spPr>
          <a:xfrm>
            <a:off x="3200400" y="3581400"/>
            <a:ext cx="1905000" cy="838200"/>
          </a:xfrm>
          <a:prstGeom prst="ellipse">
            <a:avLst/>
          </a:prstGeom>
          <a:noFill/>
          <a:ln w="666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anchor="ctr"/>
          <a:lstStyle/>
          <a:p>
            <a:pPr algn="ctr">
              <a:defRPr/>
            </a:pPr>
            <a:endParaRPr lang="en-US">
              <a:solidFill>
                <a:srgbClr val="FFFFFF"/>
              </a:solidFill>
            </a:endParaRPr>
          </a:p>
        </p:txBody>
      </p:sp>
    </p:spTree>
    <p:extLst>
      <p:ext uri="{BB962C8B-B14F-4D97-AF65-F5344CB8AC3E}">
        <p14:creationId xmlns:p14="http://schemas.microsoft.com/office/powerpoint/2010/main" val="2257811961"/>
      </p:ext>
    </p:extLst>
  </p:cSld>
  <p:clrMapOvr>
    <a:masterClrMapping/>
  </p:clrMapOvr>
  <p:transition advClick="0">
    <p:strips dir="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57171" y="152400"/>
            <a:ext cx="5257800" cy="6986528"/>
          </a:xfrm>
          <a:prstGeom prst="rect">
            <a:avLst/>
          </a:prstGeom>
        </p:spPr>
        <p:txBody>
          <a:bodyPr wrap="square">
            <a:spAutoFit/>
          </a:bodyPr>
          <a:lstStyle/>
          <a:p>
            <a:pPr algn="just"/>
            <a:r>
              <a:rPr lang="en-IN" sz="1600" dirty="0">
                <a:solidFill>
                  <a:srgbClr val="FFFF00"/>
                </a:solidFill>
                <a:latin typeface="Calibri" pitchFamily="34" charset="0"/>
                <a:cs typeface="Calibri" pitchFamily="34" charset="0"/>
              </a:rPr>
              <a:t>R</a:t>
            </a:r>
            <a:r>
              <a:rPr lang="en-IN" sz="1600" dirty="0" smtClean="0">
                <a:solidFill>
                  <a:srgbClr val="FFFF00"/>
                </a:solidFill>
                <a:latin typeface="Calibri" pitchFamily="34" charset="0"/>
                <a:cs typeface="Calibri" pitchFamily="34" charset="0"/>
              </a:rPr>
              <a:t>evised </a:t>
            </a:r>
            <a:r>
              <a:rPr lang="en-IN" sz="1600" dirty="0">
                <a:solidFill>
                  <a:srgbClr val="FFFF00"/>
                </a:solidFill>
                <a:latin typeface="Calibri" pitchFamily="34" charset="0"/>
                <a:cs typeface="Calibri" pitchFamily="34" charset="0"/>
              </a:rPr>
              <a:t>convection and planetary boundary layer (PBL) schemes in </a:t>
            </a:r>
            <a:r>
              <a:rPr lang="en-IN" sz="1600" dirty="0" smtClean="0">
                <a:solidFill>
                  <a:srgbClr val="FFFF00"/>
                </a:solidFill>
                <a:latin typeface="Calibri" pitchFamily="34" charset="0"/>
                <a:cs typeface="Calibri" pitchFamily="34" charset="0"/>
              </a:rPr>
              <a:t>the NCEP’s GFS. </a:t>
            </a:r>
          </a:p>
          <a:p>
            <a:pPr algn="just"/>
            <a:endParaRPr lang="en-IN" sz="1600" dirty="0">
              <a:solidFill>
                <a:srgbClr val="FFFF00"/>
              </a:solidFill>
              <a:latin typeface="Calibri" pitchFamily="34" charset="0"/>
              <a:cs typeface="Calibri" pitchFamily="34" charset="0"/>
            </a:endParaRPr>
          </a:p>
          <a:p>
            <a:pPr algn="just"/>
            <a:r>
              <a:rPr lang="en-IN" sz="1600" dirty="0" smtClean="0">
                <a:latin typeface="Calibri" pitchFamily="34" charset="0"/>
                <a:cs typeface="Calibri" pitchFamily="34" charset="0"/>
              </a:rPr>
              <a:t>The </a:t>
            </a:r>
            <a:r>
              <a:rPr lang="en-IN" sz="1600" dirty="0">
                <a:latin typeface="Calibri" pitchFamily="34" charset="0"/>
                <a:cs typeface="Calibri" pitchFamily="34" charset="0"/>
              </a:rPr>
              <a:t>shallow </a:t>
            </a:r>
            <a:r>
              <a:rPr lang="en-IN" sz="1600" dirty="0" smtClean="0">
                <a:latin typeface="Calibri" pitchFamily="34" charset="0"/>
                <a:cs typeface="Calibri" pitchFamily="34" charset="0"/>
              </a:rPr>
              <a:t>convection scheme </a:t>
            </a:r>
            <a:r>
              <a:rPr lang="en-IN" sz="1600" dirty="0">
                <a:latin typeface="Calibri" pitchFamily="34" charset="0"/>
                <a:cs typeface="Calibri" pitchFamily="34" charset="0"/>
              </a:rPr>
              <a:t>in the revision employs a mass flux parameterization replacing the old </a:t>
            </a:r>
            <a:r>
              <a:rPr lang="en-IN" sz="1600" dirty="0" smtClean="0">
                <a:latin typeface="Calibri" pitchFamily="34" charset="0"/>
                <a:cs typeface="Calibri" pitchFamily="34" charset="0"/>
              </a:rPr>
              <a:t>turbulent diffusion-based </a:t>
            </a:r>
            <a:r>
              <a:rPr lang="en-IN" sz="1600" dirty="0">
                <a:latin typeface="Calibri" pitchFamily="34" charset="0"/>
                <a:cs typeface="Calibri" pitchFamily="34" charset="0"/>
              </a:rPr>
              <a:t>approach. </a:t>
            </a:r>
            <a:r>
              <a:rPr lang="en-IN" sz="1600" dirty="0" smtClean="0">
                <a:latin typeface="Calibri" pitchFamily="34" charset="0"/>
                <a:cs typeface="Calibri" pitchFamily="34" charset="0"/>
              </a:rPr>
              <a:t>For </a:t>
            </a:r>
            <a:r>
              <a:rPr lang="en-IN" sz="1600" dirty="0">
                <a:latin typeface="Calibri" pitchFamily="34" charset="0"/>
                <a:cs typeface="Calibri" pitchFamily="34" charset="0"/>
              </a:rPr>
              <a:t>deep convection, the scheme is revised to make cumulus convection </a:t>
            </a:r>
            <a:r>
              <a:rPr lang="en-IN" sz="1600" dirty="0" smtClean="0">
                <a:latin typeface="Calibri" pitchFamily="34" charset="0"/>
                <a:cs typeface="Calibri" pitchFamily="34" charset="0"/>
              </a:rPr>
              <a:t>stronger and </a:t>
            </a:r>
            <a:r>
              <a:rPr lang="en-IN" sz="1600" dirty="0">
                <a:latin typeface="Calibri" pitchFamily="34" charset="0"/>
                <a:cs typeface="Calibri" pitchFamily="34" charset="0"/>
              </a:rPr>
              <a:t>deeper to deplete more instability in the atmospheric column and result </a:t>
            </a:r>
            <a:r>
              <a:rPr lang="en-IN" sz="1600" dirty="0" smtClean="0">
                <a:latin typeface="Calibri" pitchFamily="34" charset="0"/>
                <a:cs typeface="Calibri" pitchFamily="34" charset="0"/>
              </a:rPr>
              <a:t>in suppression </a:t>
            </a:r>
            <a:r>
              <a:rPr lang="en-IN" sz="1600" dirty="0">
                <a:latin typeface="Calibri" pitchFamily="34" charset="0"/>
                <a:cs typeface="Calibri" pitchFamily="34" charset="0"/>
              </a:rPr>
              <a:t>of the </a:t>
            </a:r>
            <a:r>
              <a:rPr lang="en-IN" sz="1600" dirty="0" smtClean="0">
                <a:latin typeface="Calibri" pitchFamily="34" charset="0"/>
                <a:cs typeface="Calibri" pitchFamily="34" charset="0"/>
              </a:rPr>
              <a:t>excessive grid-scale </a:t>
            </a:r>
            <a:r>
              <a:rPr lang="en-IN" sz="1600" dirty="0">
                <a:latin typeface="Calibri" pitchFamily="34" charset="0"/>
                <a:cs typeface="Calibri" pitchFamily="34" charset="0"/>
              </a:rPr>
              <a:t>precipitation. </a:t>
            </a:r>
            <a:endParaRPr lang="en-IN" sz="1600" dirty="0" smtClean="0">
              <a:latin typeface="Calibri" pitchFamily="34" charset="0"/>
              <a:cs typeface="Calibri" pitchFamily="34" charset="0"/>
            </a:endParaRPr>
          </a:p>
          <a:p>
            <a:pPr algn="just"/>
            <a:endParaRPr lang="en-IN" sz="1600" dirty="0">
              <a:latin typeface="Calibri" pitchFamily="34" charset="0"/>
              <a:cs typeface="Calibri" pitchFamily="34" charset="0"/>
            </a:endParaRPr>
          </a:p>
          <a:p>
            <a:pPr algn="just"/>
            <a:r>
              <a:rPr lang="en-IN" sz="1600" dirty="0" smtClean="0">
                <a:solidFill>
                  <a:srgbClr val="FFFF00"/>
                </a:solidFill>
                <a:latin typeface="Calibri" pitchFamily="34" charset="0"/>
                <a:cs typeface="Calibri" pitchFamily="34" charset="0"/>
              </a:rPr>
              <a:t>The </a:t>
            </a:r>
            <a:r>
              <a:rPr lang="en-IN" sz="1600" dirty="0">
                <a:solidFill>
                  <a:srgbClr val="FFFF00"/>
                </a:solidFill>
                <a:latin typeface="Calibri" pitchFamily="34" charset="0"/>
                <a:cs typeface="Calibri" pitchFamily="34" charset="0"/>
              </a:rPr>
              <a:t>PBL model was revised to enhance turbulence diffusion in </a:t>
            </a:r>
            <a:r>
              <a:rPr lang="en-IN" sz="1600" dirty="0" smtClean="0">
                <a:solidFill>
                  <a:srgbClr val="FFFF00"/>
                </a:solidFill>
                <a:latin typeface="Calibri" pitchFamily="34" charset="0"/>
                <a:cs typeface="Calibri" pitchFamily="34" charset="0"/>
              </a:rPr>
              <a:t>stratocumulus regions</a:t>
            </a:r>
            <a:r>
              <a:rPr lang="en-IN" sz="1600" dirty="0">
                <a:solidFill>
                  <a:srgbClr val="FFFF00"/>
                </a:solidFill>
                <a:latin typeface="Calibri" pitchFamily="34" charset="0"/>
                <a:cs typeface="Calibri" pitchFamily="34" charset="0"/>
              </a:rPr>
              <a:t>. </a:t>
            </a:r>
            <a:r>
              <a:rPr lang="en-IN" sz="1600" u="sng" dirty="0">
                <a:solidFill>
                  <a:srgbClr val="FFFF00"/>
                </a:solidFill>
                <a:latin typeface="Calibri" pitchFamily="34" charset="0"/>
                <a:cs typeface="Calibri" pitchFamily="34" charset="0"/>
              </a:rPr>
              <a:t>A remarkable difference between the new and old SC schemes is seen in the heating or </a:t>
            </a:r>
            <a:r>
              <a:rPr lang="en-IN" sz="1600" u="sng" dirty="0" smtClean="0">
                <a:solidFill>
                  <a:srgbClr val="FFFF00"/>
                </a:solidFill>
                <a:latin typeface="Calibri" pitchFamily="34" charset="0"/>
                <a:cs typeface="Calibri" pitchFamily="34" charset="0"/>
              </a:rPr>
              <a:t>cooling behavior </a:t>
            </a:r>
            <a:r>
              <a:rPr lang="en-IN" sz="1600" u="sng" dirty="0">
                <a:solidFill>
                  <a:srgbClr val="FFFF00"/>
                </a:solidFill>
                <a:latin typeface="Calibri" pitchFamily="34" charset="0"/>
                <a:cs typeface="Calibri" pitchFamily="34" charset="0"/>
              </a:rPr>
              <a:t>in lower-atmospheric layers above the PBL. While the old SC </a:t>
            </a:r>
            <a:r>
              <a:rPr lang="en-IN" sz="1600" u="sng" dirty="0" smtClean="0">
                <a:solidFill>
                  <a:srgbClr val="FFFF00"/>
                </a:solidFill>
                <a:latin typeface="Calibri" pitchFamily="34" charset="0"/>
                <a:cs typeface="Calibri" pitchFamily="34" charset="0"/>
              </a:rPr>
              <a:t>scheme produces </a:t>
            </a:r>
            <a:r>
              <a:rPr lang="en-IN" sz="1600" u="sng" dirty="0">
                <a:solidFill>
                  <a:srgbClr val="FFFF00"/>
                </a:solidFill>
                <a:latin typeface="Calibri" pitchFamily="34" charset="0"/>
                <a:cs typeface="Calibri" pitchFamily="34" charset="0"/>
              </a:rPr>
              <a:t>a pair of layers in the lower atmosphere with cooling above and heating below, the new SC </a:t>
            </a:r>
            <a:r>
              <a:rPr lang="en-IN" sz="1600" u="sng" dirty="0" smtClean="0">
                <a:solidFill>
                  <a:srgbClr val="FFFF00"/>
                </a:solidFill>
                <a:latin typeface="Calibri" pitchFamily="34" charset="0"/>
                <a:cs typeface="Calibri" pitchFamily="34" charset="0"/>
              </a:rPr>
              <a:t>scheme using </a:t>
            </a:r>
            <a:r>
              <a:rPr lang="en-IN" sz="1600" u="sng" dirty="0">
                <a:solidFill>
                  <a:srgbClr val="FFFF00"/>
                </a:solidFill>
                <a:latin typeface="Calibri" pitchFamily="34" charset="0"/>
                <a:cs typeface="Calibri" pitchFamily="34" charset="0"/>
              </a:rPr>
              <a:t>the mass-flux approach produces heating throughout the convection layers. </a:t>
            </a:r>
            <a:endParaRPr lang="en-IN" sz="1600" u="sng" dirty="0" smtClean="0">
              <a:solidFill>
                <a:srgbClr val="FFFF00"/>
              </a:solidFill>
              <a:latin typeface="Calibri" pitchFamily="34" charset="0"/>
              <a:cs typeface="Calibri" pitchFamily="34" charset="0"/>
            </a:endParaRPr>
          </a:p>
          <a:p>
            <a:endParaRPr lang="en-IN" sz="1600" dirty="0" smtClean="0">
              <a:latin typeface="Calibri" pitchFamily="34" charset="0"/>
              <a:cs typeface="Calibri" pitchFamily="34" charset="0"/>
            </a:endParaRPr>
          </a:p>
          <a:p>
            <a:pPr algn="just"/>
            <a:r>
              <a:rPr lang="en-IN" sz="1600" dirty="0" smtClean="0">
                <a:solidFill>
                  <a:srgbClr val="92D050"/>
                </a:solidFill>
                <a:latin typeface="Calibri" pitchFamily="34" charset="0"/>
                <a:cs typeface="Calibri" pitchFamily="34" charset="0"/>
              </a:rPr>
              <a:t>In </a:t>
            </a:r>
            <a:r>
              <a:rPr lang="en-IN" sz="1600" dirty="0">
                <a:solidFill>
                  <a:srgbClr val="92D050"/>
                </a:solidFill>
                <a:latin typeface="Calibri" pitchFamily="34" charset="0"/>
                <a:cs typeface="Calibri" pitchFamily="34" charset="0"/>
              </a:rPr>
              <a:t>particular, the new </a:t>
            </a:r>
            <a:r>
              <a:rPr lang="en-IN" sz="1600" dirty="0" smtClean="0">
                <a:solidFill>
                  <a:srgbClr val="92D050"/>
                </a:solidFill>
                <a:latin typeface="Calibri" pitchFamily="34" charset="0"/>
                <a:cs typeface="Calibri" pitchFamily="34" charset="0"/>
              </a:rPr>
              <a:t>SC scheme </a:t>
            </a:r>
            <a:r>
              <a:rPr lang="en-IN" sz="1600" dirty="0">
                <a:solidFill>
                  <a:srgbClr val="92D050"/>
                </a:solidFill>
                <a:latin typeface="Calibri" pitchFamily="34" charset="0"/>
                <a:cs typeface="Calibri" pitchFamily="34" charset="0"/>
              </a:rPr>
              <a:t>does not destroy stratocumulus clouds off the west coasts of South America and Africa as the </a:t>
            </a:r>
            <a:r>
              <a:rPr lang="en-IN" sz="1600" dirty="0" smtClean="0">
                <a:solidFill>
                  <a:srgbClr val="92D050"/>
                </a:solidFill>
                <a:latin typeface="Calibri" pitchFamily="34" charset="0"/>
                <a:cs typeface="Calibri" pitchFamily="34" charset="0"/>
              </a:rPr>
              <a:t>old scheme </a:t>
            </a:r>
            <a:r>
              <a:rPr lang="en-IN" sz="1600" dirty="0">
                <a:solidFill>
                  <a:srgbClr val="92D050"/>
                </a:solidFill>
                <a:latin typeface="Calibri" pitchFamily="34" charset="0"/>
                <a:cs typeface="Calibri" pitchFamily="34" charset="0"/>
              </a:rPr>
              <a:t>does. On the other hand, the revised deep convection scheme, having a larger cloud-base mass </a:t>
            </a:r>
            <a:r>
              <a:rPr lang="en-IN" sz="1600" dirty="0" smtClean="0">
                <a:solidFill>
                  <a:srgbClr val="92D050"/>
                </a:solidFill>
                <a:latin typeface="Calibri" pitchFamily="34" charset="0"/>
                <a:cs typeface="Calibri" pitchFamily="34" charset="0"/>
              </a:rPr>
              <a:t>flux and </a:t>
            </a:r>
            <a:r>
              <a:rPr lang="en-IN" sz="1600" dirty="0">
                <a:solidFill>
                  <a:srgbClr val="92D050"/>
                </a:solidFill>
                <a:latin typeface="Calibri" pitchFamily="34" charset="0"/>
                <a:cs typeface="Calibri" pitchFamily="34" charset="0"/>
              </a:rPr>
              <a:t>higher cloud tops, appears to effectively eliminate the remaining instability in the atmospheric </a:t>
            </a:r>
            <a:r>
              <a:rPr lang="en-IN" sz="1600" dirty="0" smtClean="0">
                <a:solidFill>
                  <a:srgbClr val="92D050"/>
                </a:solidFill>
                <a:latin typeface="Calibri" pitchFamily="34" charset="0"/>
                <a:cs typeface="Calibri" pitchFamily="34" charset="0"/>
              </a:rPr>
              <a:t>column that </a:t>
            </a:r>
            <a:r>
              <a:rPr lang="en-IN" sz="1600" dirty="0">
                <a:solidFill>
                  <a:srgbClr val="92D050"/>
                </a:solidFill>
                <a:latin typeface="Calibri" pitchFamily="34" charset="0"/>
                <a:cs typeface="Calibri" pitchFamily="34" charset="0"/>
              </a:rPr>
              <a:t>is responsible for the excessive grid-scale precipitation in the old scheme. </a:t>
            </a:r>
            <a:endParaRPr lang="en-US" sz="1600" dirty="0">
              <a:latin typeface="Calibri" pitchFamily="34" charset="0"/>
              <a:cs typeface="Calibri"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1" y="1447800"/>
            <a:ext cx="3895271"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807" r="13285" b="72431"/>
          <a:stretch/>
        </p:blipFill>
        <p:spPr bwMode="auto">
          <a:xfrm>
            <a:off x="0" y="0"/>
            <a:ext cx="385717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1670" y="762000"/>
            <a:ext cx="3679270" cy="646331"/>
          </a:xfrm>
          <a:prstGeom prst="rect">
            <a:avLst/>
          </a:prstGeom>
          <a:noFill/>
        </p:spPr>
        <p:txBody>
          <a:bodyPr wrap="square" rtlCol="0">
            <a:spAutoFit/>
          </a:bodyPr>
          <a:lstStyle/>
          <a:p>
            <a:r>
              <a:rPr lang="en-IN" dirty="0" smtClean="0">
                <a:solidFill>
                  <a:srgbClr val="92D050"/>
                </a:solidFill>
                <a:latin typeface="Calibri" pitchFamily="34" charset="0"/>
                <a:cs typeface="Calibri" pitchFamily="34" charset="0"/>
              </a:rPr>
              <a:t>Ha</a:t>
            </a:r>
            <a:r>
              <a:rPr lang="en-IN" b="1" dirty="0" smtClean="0">
                <a:solidFill>
                  <a:srgbClr val="92D050"/>
                </a:solidFill>
                <a:latin typeface="Calibri" pitchFamily="34" charset="0"/>
                <a:cs typeface="Calibri" pitchFamily="34" charset="0"/>
              </a:rPr>
              <a:t>n and Pan (2011): Weather  and Forecasting</a:t>
            </a:r>
            <a:endParaRPr lang="en-US" b="1" dirty="0">
              <a:solidFill>
                <a:srgbClr val="92D050"/>
              </a:solidFill>
              <a:latin typeface="Calibri" pitchFamily="34" charset="0"/>
              <a:cs typeface="Calibri" pitchFamily="34" charset="0"/>
            </a:endParaRPr>
          </a:p>
        </p:txBody>
      </p:sp>
      <p:sp>
        <p:nvSpPr>
          <p:cNvPr id="5" name="TextBox 4"/>
          <p:cNvSpPr txBox="1"/>
          <p:nvPr/>
        </p:nvSpPr>
        <p:spPr>
          <a:xfrm>
            <a:off x="2057400" y="1752600"/>
            <a:ext cx="633507" cy="369332"/>
          </a:xfrm>
          <a:prstGeom prst="rect">
            <a:avLst/>
          </a:prstGeom>
          <a:noFill/>
        </p:spPr>
        <p:txBody>
          <a:bodyPr wrap="none" rtlCol="0">
            <a:spAutoFit/>
          </a:bodyPr>
          <a:lstStyle/>
          <a:p>
            <a:r>
              <a:rPr lang="en-IN" b="1" dirty="0" smtClean="0">
                <a:solidFill>
                  <a:schemeClr val="bg1"/>
                </a:solidFill>
              </a:rPr>
              <a:t>CTL</a:t>
            </a:r>
            <a:endParaRPr lang="en-US" b="1" dirty="0">
              <a:solidFill>
                <a:schemeClr val="bg1"/>
              </a:solidFill>
            </a:endParaRPr>
          </a:p>
        </p:txBody>
      </p:sp>
      <p:sp>
        <p:nvSpPr>
          <p:cNvPr id="7" name="TextBox 6"/>
          <p:cNvSpPr txBox="1"/>
          <p:nvPr/>
        </p:nvSpPr>
        <p:spPr>
          <a:xfrm>
            <a:off x="2054676" y="4191000"/>
            <a:ext cx="1069524" cy="369332"/>
          </a:xfrm>
          <a:prstGeom prst="rect">
            <a:avLst/>
          </a:prstGeom>
          <a:noFill/>
        </p:spPr>
        <p:txBody>
          <a:bodyPr wrap="none" rtlCol="0">
            <a:spAutoFit/>
          </a:bodyPr>
          <a:lstStyle/>
          <a:p>
            <a:r>
              <a:rPr lang="en-IN" b="1" dirty="0" smtClean="0">
                <a:solidFill>
                  <a:schemeClr val="bg1"/>
                </a:solidFill>
              </a:rPr>
              <a:t>Revised</a:t>
            </a:r>
            <a:endParaRPr lang="en-US" b="1" dirty="0">
              <a:solidFill>
                <a:schemeClr val="bg1"/>
              </a:solidFill>
            </a:endParaRPr>
          </a:p>
        </p:txBody>
      </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411" t="9195" r="8636" b="21456"/>
          <a:stretch/>
        </p:blipFill>
        <p:spPr bwMode="auto">
          <a:xfrm>
            <a:off x="0" y="6019800"/>
            <a:ext cx="3895272" cy="80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167651"/>
      </p:ext>
    </p:extLst>
  </p:cSld>
  <p:clrMapOvr>
    <a:masterClrMapping/>
  </p:clrMapOvr>
  <p:transition advClick="0">
    <p:strips dir="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Box 2"/>
          <p:cNvSpPr txBox="1">
            <a:spLocks noChangeArrowheads="1"/>
          </p:cNvSpPr>
          <p:nvPr/>
        </p:nvSpPr>
        <p:spPr bwMode="auto">
          <a:xfrm>
            <a:off x="1" y="0"/>
            <a:ext cx="9017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5706" rIns="91410" bIns="45706">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50000"/>
              </a:lnSpc>
            </a:pPr>
            <a:r>
              <a:rPr lang="en-US" sz="2000" b="1" smtClean="0">
                <a:solidFill>
                  <a:srgbClr val="FFFFFF"/>
                </a:solidFill>
                <a:latin typeface="Calibri" pitchFamily="34" charset="0"/>
                <a:cs typeface="+mn-cs"/>
              </a:rPr>
              <a:t>Impact of Revised SAS (Simplified Arakawa Schubert) convective parameterization on monsoon rainfall simulation in CFSv2  - Malay, G,  Phani, R.M,  P. Mukhopadhyay</a:t>
            </a:r>
          </a:p>
        </p:txBody>
      </p:sp>
      <p:sp>
        <p:nvSpPr>
          <p:cNvPr id="111619" name="TextBox 2"/>
          <p:cNvSpPr txBox="1">
            <a:spLocks noChangeArrowheads="1"/>
          </p:cNvSpPr>
          <p:nvPr/>
        </p:nvSpPr>
        <p:spPr bwMode="auto">
          <a:xfrm>
            <a:off x="2690814" y="6488114"/>
            <a:ext cx="6453822" cy="3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0" tIns="45706" rIns="91410" bIns="45706">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solidFill>
                  <a:srgbClr val="FFFF00"/>
                </a:solidFill>
                <a:latin typeface="Calibri" pitchFamily="34" charset="0"/>
                <a:cs typeface="+mn-cs"/>
              </a:rPr>
              <a:t>CFSv2 T126  free run:  15 years -  Courtesy:  P. Mukhopadhyay, IITM</a:t>
            </a:r>
          </a:p>
        </p:txBody>
      </p:sp>
      <p:grpSp>
        <p:nvGrpSpPr>
          <p:cNvPr id="111620" name="Group 6"/>
          <p:cNvGrpSpPr>
            <a:grpSpLocks/>
          </p:cNvGrpSpPr>
          <p:nvPr/>
        </p:nvGrpSpPr>
        <p:grpSpPr bwMode="auto">
          <a:xfrm>
            <a:off x="0" y="914400"/>
            <a:ext cx="4648200" cy="5486400"/>
            <a:chOff x="0" y="914400"/>
            <a:chExt cx="4648222" cy="4793344"/>
          </a:xfrm>
        </p:grpSpPr>
        <p:pic>
          <p:nvPicPr>
            <p:cNvPr id="111624" name="Picture 2"/>
            <p:cNvPicPr>
              <a:picLocks noChangeAspect="1" noChangeArrowheads="1"/>
            </p:cNvPicPr>
            <p:nvPr/>
          </p:nvPicPr>
          <p:blipFill>
            <a:blip r:embed="rId2">
              <a:extLst>
                <a:ext uri="{28A0092B-C50C-407E-A947-70E740481C1C}">
                  <a14:useLocalDpi xmlns:a14="http://schemas.microsoft.com/office/drawing/2010/main" val="0"/>
                </a:ext>
              </a:extLst>
            </a:blip>
            <a:srcRect r="50833" b="24200"/>
            <a:stretch>
              <a:fillRect/>
            </a:stretch>
          </p:blipFill>
          <p:spPr bwMode="auto">
            <a:xfrm>
              <a:off x="0" y="914400"/>
              <a:ext cx="4648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5" name="Picture 2"/>
            <p:cNvPicPr>
              <a:picLocks noChangeAspect="1" noChangeArrowheads="1"/>
            </p:cNvPicPr>
            <p:nvPr/>
          </p:nvPicPr>
          <p:blipFill>
            <a:blip r:embed="rId2">
              <a:extLst>
                <a:ext uri="{28A0092B-C50C-407E-A947-70E740481C1C}">
                  <a14:useLocalDpi xmlns:a14="http://schemas.microsoft.com/office/drawing/2010/main" val="0"/>
                </a:ext>
              </a:extLst>
            </a:blip>
            <a:srcRect t="75800" r="47501" b="20410"/>
            <a:stretch>
              <a:fillRect/>
            </a:stretch>
          </p:blipFill>
          <p:spPr bwMode="auto">
            <a:xfrm>
              <a:off x="0" y="5486400"/>
              <a:ext cx="4648222" cy="22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1621" name="Picture 3"/>
          <p:cNvPicPr>
            <a:picLocks noChangeAspect="1" noChangeArrowheads="1"/>
          </p:cNvPicPr>
          <p:nvPr/>
        </p:nvPicPr>
        <p:blipFill>
          <a:blip r:embed="rId3">
            <a:extLst>
              <a:ext uri="{28A0092B-C50C-407E-A947-70E740481C1C}">
                <a14:useLocalDpi xmlns:a14="http://schemas.microsoft.com/office/drawing/2010/main" val="0"/>
              </a:ext>
            </a:extLst>
          </a:blip>
          <a:srcRect l="28333" t="66667" r="12500"/>
          <a:stretch>
            <a:fillRect/>
          </a:stretch>
        </p:blipFill>
        <p:spPr bwMode="auto">
          <a:xfrm>
            <a:off x="4648200" y="2590800"/>
            <a:ext cx="4495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2" name="TextBox 4"/>
          <p:cNvSpPr txBox="1">
            <a:spLocks noChangeArrowheads="1"/>
          </p:cNvSpPr>
          <p:nvPr/>
        </p:nvSpPr>
        <p:spPr bwMode="auto">
          <a:xfrm>
            <a:off x="4953000" y="2057400"/>
            <a:ext cx="4148126" cy="3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0" tIns="45706" rIns="91410" bIns="45706">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smtClean="0">
                <a:solidFill>
                  <a:srgbClr val="FFFF00"/>
                </a:solidFill>
                <a:latin typeface="Calibri" pitchFamily="34" charset="0"/>
                <a:cs typeface="+mn-cs"/>
              </a:rPr>
              <a:t>Annual cycle of rainfall over Indian region</a:t>
            </a:r>
          </a:p>
        </p:txBody>
      </p:sp>
      <p:sp>
        <p:nvSpPr>
          <p:cNvPr id="111623" name="TextBox 8"/>
          <p:cNvSpPr txBox="1">
            <a:spLocks noChangeArrowheads="1"/>
          </p:cNvSpPr>
          <p:nvPr/>
        </p:nvSpPr>
        <p:spPr bwMode="auto">
          <a:xfrm>
            <a:off x="6210313" y="1066800"/>
            <a:ext cx="2552113" cy="3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0" tIns="45706" rIns="91410" bIns="45706">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smtClean="0">
                <a:solidFill>
                  <a:srgbClr val="FFFFFF"/>
                </a:solidFill>
                <a:latin typeface="Calibri" pitchFamily="34" charset="0"/>
                <a:cs typeface="+mn-cs"/>
              </a:rPr>
              <a:t>Climate Dynamics (2014)</a:t>
            </a:r>
          </a:p>
        </p:txBody>
      </p:sp>
    </p:spTree>
    <p:extLst>
      <p:ext uri="{BB962C8B-B14F-4D97-AF65-F5344CB8AC3E}">
        <p14:creationId xmlns:p14="http://schemas.microsoft.com/office/powerpoint/2010/main" val="2110286594"/>
      </p:ext>
    </p:extLst>
  </p:cSld>
  <p:clrMapOvr>
    <a:masterClrMapping/>
  </p:clrMapOvr>
  <p:transition advClick="0">
    <p:strips dir="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0" y="0"/>
            <a:ext cx="4114800" cy="40005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marL="0" lvl="2" defTabSz="449263">
              <a:buClr>
                <a:srgbClr val="000000"/>
              </a:buClr>
              <a:buSzPct val="100000"/>
              <a:buFont typeface="Times New Roman" pitchFamily="16" charset="0"/>
              <a:buNone/>
              <a:defRPr/>
            </a:pPr>
            <a:r>
              <a:rPr lang="en-US" sz="2000" b="1" dirty="0">
                <a:solidFill>
                  <a:srgbClr val="000000"/>
                </a:solidFill>
                <a:latin typeface="Times New Roman" panose="02020603050405020304" pitchFamily="18" charset="0"/>
                <a:cs typeface="Times New Roman" panose="02020603050405020304" pitchFamily="18" charset="0"/>
              </a:rPr>
              <a:t>Mean summer rainfall  (June-Sept)</a:t>
            </a:r>
          </a:p>
        </p:txBody>
      </p:sp>
      <p:pic>
        <p:nvPicPr>
          <p:cNvPr id="1423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9578"/>
            <a:ext cx="9144000" cy="6448425"/>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42645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4"/>
          <p:cNvPicPr>
            <a:picLocks noChangeAspect="1" noChangeArrowheads="1"/>
          </p:cNvPicPr>
          <p:nvPr/>
        </p:nvPicPr>
        <p:blipFill>
          <a:blip r:embed="rId2">
            <a:extLst>
              <a:ext uri="{28A0092B-C50C-407E-A947-70E740481C1C}">
                <a14:useLocalDpi xmlns:a14="http://schemas.microsoft.com/office/drawing/2010/main" val="0"/>
              </a:ext>
            </a:extLst>
          </a:blip>
          <a:srcRect l="7713" t="3957" r="2527"/>
          <a:stretch>
            <a:fillRect/>
          </a:stretch>
        </p:blipFill>
        <p:spPr bwMode="auto">
          <a:xfrm>
            <a:off x="4554538" y="2209800"/>
            <a:ext cx="4513262"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3" name="Picture 3"/>
          <p:cNvPicPr>
            <a:picLocks noChangeAspect="1" noChangeArrowheads="1"/>
          </p:cNvPicPr>
          <p:nvPr/>
        </p:nvPicPr>
        <p:blipFill>
          <a:blip r:embed="rId3">
            <a:extLst>
              <a:ext uri="{28A0092B-C50C-407E-A947-70E740481C1C}">
                <a14:useLocalDpi xmlns:a14="http://schemas.microsoft.com/office/drawing/2010/main" val="0"/>
              </a:ext>
            </a:extLst>
          </a:blip>
          <a:srcRect l="7581" r="2602"/>
          <a:stretch>
            <a:fillRect/>
          </a:stretch>
        </p:blipFill>
        <p:spPr bwMode="auto">
          <a:xfrm>
            <a:off x="14" y="381000"/>
            <a:ext cx="457676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4" name="Oval 7"/>
          <p:cNvSpPr>
            <a:spLocks noChangeArrowheads="1"/>
          </p:cNvSpPr>
          <p:nvPr/>
        </p:nvSpPr>
        <p:spPr bwMode="auto">
          <a:xfrm>
            <a:off x="5715000" y="4343428"/>
            <a:ext cx="685800" cy="663575"/>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prstClr val="black"/>
              </a:solidFill>
              <a:latin typeface="Arial" pitchFamily="34" charset="0"/>
            </a:endParaRPr>
          </a:p>
        </p:txBody>
      </p:sp>
      <p:sp>
        <p:nvSpPr>
          <p:cNvPr id="122885" name="Oval 8"/>
          <p:cNvSpPr>
            <a:spLocks noChangeArrowheads="1"/>
          </p:cNvSpPr>
          <p:nvPr/>
        </p:nvSpPr>
        <p:spPr bwMode="auto">
          <a:xfrm>
            <a:off x="1371600" y="2613053"/>
            <a:ext cx="685800" cy="663575"/>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mtClean="0">
              <a:solidFill>
                <a:prstClr val="black"/>
              </a:solidFill>
              <a:latin typeface="Arial" pitchFamily="34" charset="0"/>
            </a:endParaRPr>
          </a:p>
        </p:txBody>
      </p:sp>
      <p:sp>
        <p:nvSpPr>
          <p:cNvPr id="11" name="TextBox 10"/>
          <p:cNvSpPr txBox="1"/>
          <p:nvPr/>
        </p:nvSpPr>
        <p:spPr>
          <a:xfrm>
            <a:off x="235630" y="5393267"/>
            <a:ext cx="3291157"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lgn="ctr">
              <a:buFont typeface="Times New Roman" pitchFamily="16" charset="0"/>
              <a:buNone/>
              <a:defRPr/>
            </a:pPr>
            <a:r>
              <a:rPr lang="en-US" b="1" dirty="0">
                <a:solidFill>
                  <a:prstClr val="black"/>
                </a:solidFill>
              </a:rPr>
              <a:t>Asian region (JJAS precipitation) </a:t>
            </a:r>
          </a:p>
        </p:txBody>
      </p:sp>
      <p:sp>
        <p:nvSpPr>
          <p:cNvPr id="12" name="TextBox 11"/>
          <p:cNvSpPr txBox="1"/>
          <p:nvPr/>
        </p:nvSpPr>
        <p:spPr>
          <a:xfrm>
            <a:off x="5257800" y="1525601"/>
            <a:ext cx="3429000" cy="36933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buFont typeface="Times New Roman" pitchFamily="16" charset="0"/>
              <a:buNone/>
              <a:defRPr/>
            </a:pPr>
            <a:r>
              <a:rPr lang="en-US" b="1" dirty="0">
                <a:solidFill>
                  <a:prstClr val="black"/>
                </a:solidFill>
              </a:rPr>
              <a:t>Indian region (JJAS precipitation) </a:t>
            </a:r>
          </a:p>
        </p:txBody>
      </p:sp>
      <p:cxnSp>
        <p:nvCxnSpPr>
          <p:cNvPr id="122888" name="Straight Arrow Connector 4"/>
          <p:cNvCxnSpPr>
            <a:cxnSpLocks noChangeShapeType="1"/>
          </p:cNvCxnSpPr>
          <p:nvPr/>
        </p:nvCxnSpPr>
        <p:spPr bwMode="auto">
          <a:xfrm rot="10800000">
            <a:off x="1600200" y="3124200"/>
            <a:ext cx="1600200" cy="1143000"/>
          </a:xfrm>
          <a:prstGeom prst="straightConnector1">
            <a:avLst/>
          </a:prstGeom>
          <a:noFill/>
          <a:ln w="9525"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122889" name="TextBox 13"/>
          <p:cNvSpPr txBox="1">
            <a:spLocks noChangeArrowheads="1"/>
          </p:cNvSpPr>
          <p:nvPr/>
        </p:nvSpPr>
        <p:spPr bwMode="auto">
          <a:xfrm>
            <a:off x="2400313" y="4248150"/>
            <a:ext cx="14859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dirty="0" smtClean="0">
                <a:solidFill>
                  <a:srgbClr val="C00000"/>
                </a:solidFill>
                <a:latin typeface="Times Roman" pitchFamily="18" charset="0"/>
              </a:rPr>
              <a:t>IITM-ESM</a:t>
            </a:r>
          </a:p>
        </p:txBody>
      </p:sp>
      <p:sp>
        <p:nvSpPr>
          <p:cNvPr id="122890" name="TextBox 18"/>
          <p:cNvSpPr txBox="1">
            <a:spLocks noChangeArrowheads="1"/>
          </p:cNvSpPr>
          <p:nvPr/>
        </p:nvSpPr>
        <p:spPr bwMode="auto">
          <a:xfrm>
            <a:off x="7086600" y="6096000"/>
            <a:ext cx="1371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dirty="0" smtClean="0">
                <a:solidFill>
                  <a:srgbClr val="C00000"/>
                </a:solidFill>
                <a:latin typeface="Times Roman" pitchFamily="18" charset="0"/>
              </a:rPr>
              <a:t>IITM-ESM</a:t>
            </a:r>
          </a:p>
        </p:txBody>
      </p:sp>
      <p:cxnSp>
        <p:nvCxnSpPr>
          <p:cNvPr id="122891" name="Straight Arrow Connector 19"/>
          <p:cNvCxnSpPr>
            <a:cxnSpLocks noChangeShapeType="1"/>
          </p:cNvCxnSpPr>
          <p:nvPr/>
        </p:nvCxnSpPr>
        <p:spPr bwMode="auto">
          <a:xfrm rot="10800000">
            <a:off x="5867400" y="4800600"/>
            <a:ext cx="1600200" cy="1219200"/>
          </a:xfrm>
          <a:prstGeom prst="straightConnector1">
            <a:avLst/>
          </a:prstGeom>
          <a:noFill/>
          <a:ln w="9525"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122892" name="Text Box 6"/>
          <p:cNvSpPr txBox="1">
            <a:spLocks noChangeArrowheads="1"/>
          </p:cNvSpPr>
          <p:nvPr/>
        </p:nvSpPr>
        <p:spPr bwMode="auto">
          <a:xfrm>
            <a:off x="228600" y="6324600"/>
            <a:ext cx="213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13" tIns="45609" rIns="91213" bIns="4560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smtClean="0">
                <a:solidFill>
                  <a:prstClr val="black"/>
                </a:solidFill>
                <a:latin typeface="Calibri" pitchFamily="34" charset="0"/>
              </a:rPr>
              <a:t>Courtesy:  Swapna</a:t>
            </a:r>
          </a:p>
        </p:txBody>
      </p:sp>
    </p:spTree>
    <p:extLst>
      <p:ext uri="{BB962C8B-B14F-4D97-AF65-F5344CB8AC3E}">
        <p14:creationId xmlns:p14="http://schemas.microsoft.com/office/powerpoint/2010/main" val="32181671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2">
            <a:extLst>
              <a:ext uri="{28A0092B-C50C-407E-A947-70E740481C1C}">
                <a14:useLocalDpi xmlns:a14="http://schemas.microsoft.com/office/drawing/2010/main" val="0"/>
              </a:ext>
            </a:extLst>
          </a:blip>
          <a:srcRect l="5460" t="11523" r="49026" b="65083"/>
          <a:stretch>
            <a:fillRect/>
          </a:stretch>
        </p:blipFill>
        <p:spPr bwMode="auto">
          <a:xfrm>
            <a:off x="152400" y="152400"/>
            <a:ext cx="4724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7" name="Picture 2"/>
          <p:cNvPicPr>
            <a:picLocks noChangeAspect="1" noChangeArrowheads="1"/>
          </p:cNvPicPr>
          <p:nvPr/>
        </p:nvPicPr>
        <p:blipFill>
          <a:blip r:embed="rId2">
            <a:extLst>
              <a:ext uri="{28A0092B-C50C-407E-A947-70E740481C1C}">
                <a14:useLocalDpi xmlns:a14="http://schemas.microsoft.com/office/drawing/2010/main" val="0"/>
              </a:ext>
            </a:extLst>
          </a:blip>
          <a:srcRect l="5460" t="37044" r="50494" b="39560"/>
          <a:stretch>
            <a:fillRect/>
          </a:stretch>
        </p:blipFill>
        <p:spPr bwMode="auto">
          <a:xfrm>
            <a:off x="0" y="3810000"/>
            <a:ext cx="46482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8" name="Picture 3"/>
          <p:cNvPicPr>
            <a:picLocks noChangeAspect="1" noChangeArrowheads="1"/>
          </p:cNvPicPr>
          <p:nvPr/>
        </p:nvPicPr>
        <p:blipFill>
          <a:blip r:embed="rId2">
            <a:extLst>
              <a:ext uri="{28A0092B-C50C-407E-A947-70E740481C1C}">
                <a14:useLocalDpi xmlns:a14="http://schemas.microsoft.com/office/drawing/2010/main" val="0"/>
              </a:ext>
            </a:extLst>
          </a:blip>
          <a:srcRect l="10599" t="62567" r="50494" b="11200"/>
          <a:stretch>
            <a:fillRect/>
          </a:stretch>
        </p:blipFill>
        <p:spPr bwMode="auto">
          <a:xfrm>
            <a:off x="4648200" y="3810000"/>
            <a:ext cx="4191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9" name="Picture 2"/>
          <p:cNvPicPr>
            <a:picLocks noChangeAspect="1" noChangeArrowheads="1"/>
          </p:cNvPicPr>
          <p:nvPr/>
        </p:nvPicPr>
        <p:blipFill>
          <a:blip r:embed="rId2">
            <a:extLst>
              <a:ext uri="{28A0092B-C50C-407E-A947-70E740481C1C}">
                <a14:useLocalDpi xmlns:a14="http://schemas.microsoft.com/office/drawing/2010/main" val="0"/>
              </a:ext>
            </a:extLst>
          </a:blip>
          <a:srcRect l="12801" t="89149" r="51962" b="5534"/>
          <a:stretch>
            <a:fillRect/>
          </a:stretch>
        </p:blipFill>
        <p:spPr bwMode="auto">
          <a:xfrm>
            <a:off x="1219200" y="2743200"/>
            <a:ext cx="4114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0" name="TextBox 5"/>
          <p:cNvSpPr txBox="1">
            <a:spLocks noChangeArrowheads="1"/>
          </p:cNvSpPr>
          <p:nvPr/>
        </p:nvSpPr>
        <p:spPr bwMode="auto">
          <a:xfrm>
            <a:off x="4800600" y="304800"/>
            <a:ext cx="4191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b="1" smtClean="0">
                <a:solidFill>
                  <a:srgbClr val="000000"/>
                </a:solidFill>
                <a:latin typeface="Calibri" pitchFamily="34" charset="0"/>
                <a:cs typeface="Arial"/>
              </a:rPr>
              <a:t>Winds &amp; Geopotential Height:    </a:t>
            </a:r>
            <a:r>
              <a:rPr lang="en-US" b="1" smtClean="0">
                <a:solidFill>
                  <a:srgbClr val="3333CC"/>
                </a:solidFill>
                <a:latin typeface="Calibri" pitchFamily="34" charset="0"/>
                <a:cs typeface="Arial"/>
              </a:rPr>
              <a:t>850 hPa</a:t>
            </a:r>
          </a:p>
          <a:p>
            <a:pPr algn="ctr" eaLnBrk="1" hangingPunct="1"/>
            <a:endParaRPr lang="en-US" b="1" smtClean="0">
              <a:solidFill>
                <a:srgbClr val="000000"/>
              </a:solidFill>
              <a:latin typeface="Calibri" pitchFamily="34" charset="0"/>
              <a:cs typeface="Arial"/>
            </a:endParaRPr>
          </a:p>
          <a:p>
            <a:pPr algn="ctr" eaLnBrk="1" hangingPunct="1"/>
            <a:r>
              <a:rPr lang="en-US" sz="3600" b="1" smtClean="0">
                <a:solidFill>
                  <a:srgbClr val="FF0000"/>
                </a:solidFill>
                <a:latin typeface="Calibri" pitchFamily="34" charset="0"/>
                <a:cs typeface="Arial"/>
              </a:rPr>
              <a:t>JJAS</a:t>
            </a:r>
          </a:p>
        </p:txBody>
      </p:sp>
      <p:sp>
        <p:nvSpPr>
          <p:cNvPr id="113671" name="TextBox 6"/>
          <p:cNvSpPr txBox="1">
            <a:spLocks noChangeArrowheads="1"/>
          </p:cNvSpPr>
          <p:nvPr/>
        </p:nvSpPr>
        <p:spPr bwMode="auto">
          <a:xfrm>
            <a:off x="5410200" y="1828800"/>
            <a:ext cx="2971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400" b="1" smtClean="0">
                <a:solidFill>
                  <a:srgbClr val="000000"/>
                </a:solidFill>
                <a:latin typeface="Calibri" pitchFamily="34" charset="0"/>
                <a:cs typeface="Arial"/>
              </a:rPr>
              <a:t>ERA-Interim</a:t>
            </a:r>
          </a:p>
        </p:txBody>
      </p:sp>
      <p:sp>
        <p:nvSpPr>
          <p:cNvPr id="113672" name="TextBox 7"/>
          <p:cNvSpPr txBox="1">
            <a:spLocks noChangeArrowheads="1"/>
          </p:cNvSpPr>
          <p:nvPr/>
        </p:nvSpPr>
        <p:spPr bwMode="auto">
          <a:xfrm>
            <a:off x="1143000" y="3276600"/>
            <a:ext cx="2971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400" b="1" smtClean="0">
                <a:solidFill>
                  <a:srgbClr val="000000"/>
                </a:solidFill>
                <a:latin typeface="Calibri" pitchFamily="34" charset="0"/>
                <a:cs typeface="Arial"/>
              </a:rPr>
              <a:t>ESM-v1</a:t>
            </a:r>
          </a:p>
        </p:txBody>
      </p:sp>
      <p:sp>
        <p:nvSpPr>
          <p:cNvPr id="113673" name="TextBox 8"/>
          <p:cNvSpPr txBox="1">
            <a:spLocks noChangeArrowheads="1"/>
          </p:cNvSpPr>
          <p:nvPr/>
        </p:nvSpPr>
        <p:spPr bwMode="auto">
          <a:xfrm>
            <a:off x="5410200" y="3271838"/>
            <a:ext cx="2971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400" b="1" smtClean="0">
                <a:solidFill>
                  <a:srgbClr val="000000"/>
                </a:solidFill>
                <a:latin typeface="Calibri" pitchFamily="34" charset="0"/>
                <a:cs typeface="Arial"/>
              </a:rPr>
              <a:t>ESM-v2</a:t>
            </a:r>
          </a:p>
        </p:txBody>
      </p:sp>
      <p:sp>
        <p:nvSpPr>
          <p:cNvPr id="113674" name="Oval 9"/>
          <p:cNvSpPr>
            <a:spLocks noChangeArrowheads="1"/>
          </p:cNvSpPr>
          <p:nvPr/>
        </p:nvSpPr>
        <p:spPr bwMode="auto">
          <a:xfrm>
            <a:off x="6248400" y="3810000"/>
            <a:ext cx="1295400" cy="914400"/>
          </a:xfrm>
          <a:prstGeom prst="ellipse">
            <a:avLst/>
          </a:prstGeom>
          <a:solidFill>
            <a:schemeClr val="bg1">
              <a:alpha val="1961"/>
            </a:schemeClr>
          </a:solidFill>
          <a:ln w="41275" algn="ctr">
            <a:solidFill>
              <a:schemeClr val="bg1"/>
            </a:solidFill>
            <a:round/>
            <a:headEnd/>
            <a:tailEnd/>
          </a:ln>
        </p:spPr>
        <p:txBody>
          <a:bodyPr/>
          <a:lstStyle/>
          <a:p>
            <a:pPr defTabSz="457200" hangingPunct="0">
              <a:lnSpc>
                <a:spcPts val="4088"/>
              </a:lnSpc>
              <a:buClr>
                <a:srgbClr val="000000"/>
              </a:buClr>
              <a:buSzPct val="100000"/>
              <a:buFont typeface="Times New Roman" pitchFamily="18" charset="0"/>
              <a:buNone/>
            </a:pPr>
            <a:endParaRPr lang="en-IN" smtClean="0">
              <a:solidFill>
                <a:srgbClr val="FFFFFF"/>
              </a:solidFill>
              <a:latin typeface="Arial" pitchFamily="34" charset="0"/>
              <a:cs typeface="Arial"/>
            </a:endParaRPr>
          </a:p>
        </p:txBody>
      </p:sp>
      <p:sp>
        <p:nvSpPr>
          <p:cNvPr id="113675" name="TextBox 10"/>
          <p:cNvSpPr txBox="1">
            <a:spLocks noChangeArrowheads="1"/>
          </p:cNvSpPr>
          <p:nvPr/>
        </p:nvSpPr>
        <p:spPr bwMode="auto">
          <a:xfrm>
            <a:off x="5410201" y="2438400"/>
            <a:ext cx="340518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Font typeface="Arial" pitchFamily="34" charset="0"/>
              <a:buChar char="•"/>
            </a:pPr>
            <a:r>
              <a:rPr lang="en-IN" b="1" smtClean="0">
                <a:solidFill>
                  <a:srgbClr val="0070C0"/>
                </a:solidFill>
                <a:latin typeface="Calibri" pitchFamily="34" charset="0"/>
                <a:cs typeface="Arial"/>
              </a:rPr>
              <a:t>Pacific sub-tropical anticyclone</a:t>
            </a:r>
          </a:p>
          <a:p>
            <a:pPr eaLnBrk="1" hangingPunct="1">
              <a:buFont typeface="Arial" pitchFamily="34" charset="0"/>
              <a:buChar char="•"/>
            </a:pPr>
            <a:endParaRPr lang="en-IN" sz="800" b="1" smtClean="0">
              <a:solidFill>
                <a:srgbClr val="0070C0"/>
              </a:solidFill>
              <a:latin typeface="Calibri" pitchFamily="34" charset="0"/>
              <a:cs typeface="Arial"/>
            </a:endParaRPr>
          </a:p>
          <a:p>
            <a:pPr eaLnBrk="1" hangingPunct="1">
              <a:buFont typeface="Arial" pitchFamily="34" charset="0"/>
              <a:buChar char="•"/>
            </a:pPr>
            <a:r>
              <a:rPr lang="en-IN" b="1" smtClean="0">
                <a:solidFill>
                  <a:srgbClr val="0070C0"/>
                </a:solidFill>
                <a:latin typeface="Calibri" pitchFamily="34" charset="0"/>
                <a:cs typeface="Arial"/>
              </a:rPr>
              <a:t>Easterly trade winds over Pacific </a:t>
            </a:r>
          </a:p>
        </p:txBody>
      </p:sp>
    </p:spTree>
    <p:extLst>
      <p:ext uri="{BB962C8B-B14F-4D97-AF65-F5344CB8AC3E}">
        <p14:creationId xmlns:p14="http://schemas.microsoft.com/office/powerpoint/2010/main" val="35895544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3"/>
          <p:cNvPicPr>
            <a:picLocks noChangeAspect="1" noChangeArrowheads="1"/>
          </p:cNvPicPr>
          <p:nvPr/>
        </p:nvPicPr>
        <p:blipFill>
          <a:blip r:embed="rId2">
            <a:extLst>
              <a:ext uri="{28A0092B-C50C-407E-A947-70E740481C1C}">
                <a14:useLocalDpi xmlns:a14="http://schemas.microsoft.com/office/drawing/2010/main" val="0"/>
              </a:ext>
            </a:extLst>
          </a:blip>
          <a:srcRect l="11252" t="11494" r="50491" b="65517"/>
          <a:stretch>
            <a:fillRect/>
          </a:stretch>
        </p:blipFill>
        <p:spPr bwMode="auto">
          <a:xfrm>
            <a:off x="0" y="152400"/>
            <a:ext cx="44196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TextBox 5"/>
          <p:cNvSpPr txBox="1">
            <a:spLocks noChangeArrowheads="1"/>
          </p:cNvSpPr>
          <p:nvPr/>
        </p:nvSpPr>
        <p:spPr bwMode="auto">
          <a:xfrm>
            <a:off x="4648200" y="323850"/>
            <a:ext cx="4191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b="1" smtClean="0">
                <a:solidFill>
                  <a:srgbClr val="000000"/>
                </a:solidFill>
                <a:latin typeface="Calibri" pitchFamily="34" charset="0"/>
                <a:cs typeface="Arial"/>
              </a:rPr>
              <a:t>Winds &amp; Geopotential Height:    </a:t>
            </a:r>
            <a:r>
              <a:rPr lang="en-US" b="1" smtClean="0">
                <a:solidFill>
                  <a:srgbClr val="3333CC"/>
                </a:solidFill>
                <a:latin typeface="Calibri" pitchFamily="34" charset="0"/>
                <a:cs typeface="Arial"/>
              </a:rPr>
              <a:t>850 hPa</a:t>
            </a:r>
          </a:p>
          <a:p>
            <a:pPr algn="ctr" eaLnBrk="1" hangingPunct="1"/>
            <a:endParaRPr lang="en-US" b="1" smtClean="0">
              <a:solidFill>
                <a:srgbClr val="000000"/>
              </a:solidFill>
              <a:latin typeface="Calibri" pitchFamily="34" charset="0"/>
              <a:cs typeface="Arial"/>
            </a:endParaRPr>
          </a:p>
          <a:p>
            <a:pPr algn="ctr" eaLnBrk="1" hangingPunct="1"/>
            <a:r>
              <a:rPr lang="en-US" sz="3600" b="1" smtClean="0">
                <a:solidFill>
                  <a:srgbClr val="FF0000"/>
                </a:solidFill>
                <a:latin typeface="Calibri" pitchFamily="34" charset="0"/>
                <a:cs typeface="Arial"/>
              </a:rPr>
              <a:t>DJF</a:t>
            </a:r>
          </a:p>
        </p:txBody>
      </p:sp>
      <p:sp>
        <p:nvSpPr>
          <p:cNvPr id="115716" name="TextBox 6"/>
          <p:cNvSpPr txBox="1">
            <a:spLocks noChangeArrowheads="1"/>
          </p:cNvSpPr>
          <p:nvPr/>
        </p:nvSpPr>
        <p:spPr bwMode="auto">
          <a:xfrm>
            <a:off x="5257800" y="1828800"/>
            <a:ext cx="2971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400" b="1" smtClean="0">
                <a:solidFill>
                  <a:srgbClr val="000000"/>
                </a:solidFill>
                <a:latin typeface="Calibri" pitchFamily="34" charset="0"/>
                <a:cs typeface="Arial"/>
              </a:rPr>
              <a:t>ERA-Interim</a:t>
            </a:r>
          </a:p>
        </p:txBody>
      </p:sp>
      <p:pic>
        <p:nvPicPr>
          <p:cNvPr id="115717" name="Picture 4"/>
          <p:cNvPicPr>
            <a:picLocks noChangeAspect="1" noChangeArrowheads="1"/>
          </p:cNvPicPr>
          <p:nvPr/>
        </p:nvPicPr>
        <p:blipFill>
          <a:blip r:embed="rId2">
            <a:extLst>
              <a:ext uri="{28A0092B-C50C-407E-A947-70E740481C1C}">
                <a14:useLocalDpi xmlns:a14="http://schemas.microsoft.com/office/drawing/2010/main" val="0"/>
              </a:ext>
            </a:extLst>
          </a:blip>
          <a:srcRect l="10126" t="88506" r="49367" b="5746"/>
          <a:stretch>
            <a:fillRect/>
          </a:stretch>
        </p:blipFill>
        <p:spPr bwMode="auto">
          <a:xfrm>
            <a:off x="0" y="2895600"/>
            <a:ext cx="457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8" name="Picture 3"/>
          <p:cNvPicPr>
            <a:picLocks noChangeAspect="1" noChangeArrowheads="1"/>
          </p:cNvPicPr>
          <p:nvPr/>
        </p:nvPicPr>
        <p:blipFill>
          <a:blip r:embed="rId2">
            <a:extLst>
              <a:ext uri="{28A0092B-C50C-407E-A947-70E740481C1C}">
                <a14:useLocalDpi xmlns:a14="http://schemas.microsoft.com/office/drawing/2010/main" val="0"/>
              </a:ext>
            </a:extLst>
          </a:blip>
          <a:srcRect l="11252" t="36781" r="50034" b="39790"/>
          <a:stretch>
            <a:fillRect/>
          </a:stretch>
        </p:blipFill>
        <p:spPr bwMode="auto">
          <a:xfrm>
            <a:off x="0" y="3962400"/>
            <a:ext cx="44958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9" name="TextBox 7"/>
          <p:cNvSpPr txBox="1">
            <a:spLocks noChangeArrowheads="1"/>
          </p:cNvSpPr>
          <p:nvPr/>
        </p:nvSpPr>
        <p:spPr bwMode="auto">
          <a:xfrm>
            <a:off x="762000" y="3505208"/>
            <a:ext cx="2971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400" b="1" smtClean="0">
                <a:solidFill>
                  <a:srgbClr val="000000"/>
                </a:solidFill>
                <a:latin typeface="Calibri" pitchFamily="34" charset="0"/>
                <a:cs typeface="Arial"/>
              </a:rPr>
              <a:t>ESM-v1</a:t>
            </a:r>
          </a:p>
        </p:txBody>
      </p:sp>
      <p:pic>
        <p:nvPicPr>
          <p:cNvPr id="115720" name="Picture 3"/>
          <p:cNvPicPr>
            <a:picLocks noChangeAspect="1" noChangeArrowheads="1"/>
          </p:cNvPicPr>
          <p:nvPr/>
        </p:nvPicPr>
        <p:blipFill>
          <a:blip r:embed="rId2">
            <a:extLst>
              <a:ext uri="{28A0092B-C50C-407E-A947-70E740481C1C}">
                <a14:useLocalDpi xmlns:a14="http://schemas.microsoft.com/office/drawing/2010/main" val="0"/>
              </a:ext>
            </a:extLst>
          </a:blip>
          <a:srcRect l="11252" t="62070" r="50491" b="13792"/>
          <a:stretch>
            <a:fillRect/>
          </a:stretch>
        </p:blipFill>
        <p:spPr bwMode="auto">
          <a:xfrm>
            <a:off x="4572000" y="3962400"/>
            <a:ext cx="4495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21" name="TextBox 7"/>
          <p:cNvSpPr txBox="1">
            <a:spLocks noChangeArrowheads="1"/>
          </p:cNvSpPr>
          <p:nvPr/>
        </p:nvSpPr>
        <p:spPr bwMode="auto">
          <a:xfrm>
            <a:off x="5486400" y="3500438"/>
            <a:ext cx="2971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400" b="1" smtClean="0">
                <a:solidFill>
                  <a:srgbClr val="000000"/>
                </a:solidFill>
                <a:latin typeface="Calibri" pitchFamily="34" charset="0"/>
                <a:cs typeface="Arial"/>
              </a:rPr>
              <a:t>ESM-v2</a:t>
            </a:r>
          </a:p>
        </p:txBody>
      </p:sp>
      <p:sp>
        <p:nvSpPr>
          <p:cNvPr id="115722" name="Oval 9"/>
          <p:cNvSpPr>
            <a:spLocks noChangeArrowheads="1"/>
          </p:cNvSpPr>
          <p:nvPr/>
        </p:nvSpPr>
        <p:spPr bwMode="auto">
          <a:xfrm>
            <a:off x="5181600" y="5791200"/>
            <a:ext cx="990600" cy="762000"/>
          </a:xfrm>
          <a:prstGeom prst="ellipse">
            <a:avLst/>
          </a:prstGeom>
          <a:solidFill>
            <a:schemeClr val="bg1">
              <a:alpha val="1961"/>
            </a:schemeClr>
          </a:solidFill>
          <a:ln w="41275" algn="ctr">
            <a:solidFill>
              <a:schemeClr val="bg1"/>
            </a:solidFill>
            <a:round/>
            <a:headEnd/>
            <a:tailEnd/>
          </a:ln>
        </p:spPr>
        <p:txBody>
          <a:bodyPr/>
          <a:lstStyle/>
          <a:p>
            <a:pPr defTabSz="457200" hangingPunct="0">
              <a:lnSpc>
                <a:spcPts val="4088"/>
              </a:lnSpc>
              <a:buClr>
                <a:srgbClr val="000000"/>
              </a:buClr>
              <a:buSzPct val="100000"/>
              <a:buFont typeface="Times New Roman" pitchFamily="18" charset="0"/>
              <a:buNone/>
            </a:pPr>
            <a:endParaRPr lang="en-IN" smtClean="0">
              <a:solidFill>
                <a:srgbClr val="FFFFFF"/>
              </a:solidFill>
              <a:latin typeface="Arial" pitchFamily="34" charset="0"/>
              <a:cs typeface="Arial"/>
            </a:endParaRPr>
          </a:p>
        </p:txBody>
      </p:sp>
      <p:sp>
        <p:nvSpPr>
          <p:cNvPr id="115723" name="Oval 10"/>
          <p:cNvSpPr>
            <a:spLocks noChangeArrowheads="1"/>
          </p:cNvSpPr>
          <p:nvPr/>
        </p:nvSpPr>
        <p:spPr bwMode="auto">
          <a:xfrm>
            <a:off x="7162800" y="5867400"/>
            <a:ext cx="990600" cy="762000"/>
          </a:xfrm>
          <a:prstGeom prst="ellipse">
            <a:avLst/>
          </a:prstGeom>
          <a:solidFill>
            <a:schemeClr val="bg1">
              <a:alpha val="1961"/>
            </a:schemeClr>
          </a:solidFill>
          <a:ln w="41275" algn="ctr">
            <a:solidFill>
              <a:schemeClr val="bg1"/>
            </a:solidFill>
            <a:round/>
            <a:headEnd/>
            <a:tailEnd/>
          </a:ln>
        </p:spPr>
        <p:txBody>
          <a:bodyPr/>
          <a:lstStyle/>
          <a:p>
            <a:pPr defTabSz="457200" hangingPunct="0">
              <a:lnSpc>
                <a:spcPts val="4088"/>
              </a:lnSpc>
              <a:buClr>
                <a:srgbClr val="000000"/>
              </a:buClr>
              <a:buSzPct val="100000"/>
              <a:buFont typeface="Times New Roman" pitchFamily="18" charset="0"/>
              <a:buNone/>
            </a:pPr>
            <a:endParaRPr lang="en-IN" smtClean="0">
              <a:solidFill>
                <a:srgbClr val="FFFFFF"/>
              </a:solidFill>
              <a:latin typeface="Arial" pitchFamily="34" charset="0"/>
              <a:cs typeface="Arial"/>
            </a:endParaRPr>
          </a:p>
        </p:txBody>
      </p:sp>
    </p:spTree>
    <p:extLst>
      <p:ext uri="{BB962C8B-B14F-4D97-AF65-F5344CB8AC3E}">
        <p14:creationId xmlns:p14="http://schemas.microsoft.com/office/powerpoint/2010/main" val="33103895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28800" y="101600"/>
            <a:ext cx="5327650" cy="5232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buFont typeface="Times New Roman" pitchFamily="16" charset="0"/>
              <a:buNone/>
              <a:defRPr/>
            </a:pPr>
            <a:r>
              <a:rPr lang="en-US" sz="2800" b="1" dirty="0">
                <a:solidFill>
                  <a:prstClr val="black"/>
                </a:solidFill>
              </a:rPr>
              <a:t>Seasonal variability of NINO3.4</a:t>
            </a:r>
          </a:p>
        </p:txBody>
      </p:sp>
      <p:pic>
        <p:nvPicPr>
          <p:cNvPr id="123907" name="Picture 2"/>
          <p:cNvPicPr>
            <a:picLocks noChangeAspect="1" noChangeArrowheads="1"/>
          </p:cNvPicPr>
          <p:nvPr/>
        </p:nvPicPr>
        <p:blipFill>
          <a:blip r:embed="rId2">
            <a:extLst>
              <a:ext uri="{28A0092B-C50C-407E-A947-70E740481C1C}">
                <a14:useLocalDpi xmlns:a14="http://schemas.microsoft.com/office/drawing/2010/main" val="0"/>
              </a:ext>
            </a:extLst>
          </a:blip>
          <a:srcRect l="5309" t="4935" r="1331"/>
          <a:stretch>
            <a:fillRect/>
          </a:stretch>
        </p:blipFill>
        <p:spPr bwMode="auto">
          <a:xfrm>
            <a:off x="838200" y="685800"/>
            <a:ext cx="6934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733800"/>
            <a:ext cx="7620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9" name="TextBox 3"/>
          <p:cNvSpPr txBox="1">
            <a:spLocks noChangeArrowheads="1"/>
          </p:cNvSpPr>
          <p:nvPr/>
        </p:nvSpPr>
        <p:spPr bwMode="auto">
          <a:xfrm>
            <a:off x="3695700" y="6473825"/>
            <a:ext cx="7768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smtClean="0">
                <a:solidFill>
                  <a:prstClr val="black"/>
                </a:solidFill>
                <a:latin typeface="Times Roman" pitchFamily="18" charset="0"/>
              </a:rPr>
              <a:t>Yr (0)</a:t>
            </a:r>
          </a:p>
        </p:txBody>
      </p:sp>
      <p:sp>
        <p:nvSpPr>
          <p:cNvPr id="123910" name="TextBox 8"/>
          <p:cNvSpPr txBox="1">
            <a:spLocks noChangeArrowheads="1"/>
          </p:cNvSpPr>
          <p:nvPr/>
        </p:nvSpPr>
        <p:spPr bwMode="auto">
          <a:xfrm>
            <a:off x="6019800" y="6400800"/>
            <a:ext cx="9082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smtClean="0">
                <a:solidFill>
                  <a:prstClr val="black"/>
                </a:solidFill>
                <a:latin typeface="Times Roman" pitchFamily="18" charset="0"/>
              </a:rPr>
              <a:t>Yr (+1)</a:t>
            </a:r>
          </a:p>
        </p:txBody>
      </p:sp>
      <p:sp>
        <p:nvSpPr>
          <p:cNvPr id="123911" name="TextBox 9"/>
          <p:cNvSpPr txBox="1">
            <a:spLocks noChangeArrowheads="1"/>
          </p:cNvSpPr>
          <p:nvPr/>
        </p:nvSpPr>
        <p:spPr bwMode="auto">
          <a:xfrm>
            <a:off x="1600200" y="6400800"/>
            <a:ext cx="9114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smtClean="0">
                <a:solidFill>
                  <a:prstClr val="black"/>
                </a:solidFill>
                <a:latin typeface="Times Roman" pitchFamily="18" charset="0"/>
              </a:rPr>
              <a:t>Yr  (-1)</a:t>
            </a:r>
          </a:p>
        </p:txBody>
      </p:sp>
      <p:sp>
        <p:nvSpPr>
          <p:cNvPr id="8" name="TextBox 7"/>
          <p:cNvSpPr txBox="1"/>
          <p:nvPr/>
        </p:nvSpPr>
        <p:spPr>
          <a:xfrm>
            <a:off x="2080481" y="3362325"/>
            <a:ext cx="5010026" cy="52322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lgn="ctr">
              <a:buFont typeface="Times New Roman" pitchFamily="16" charset="0"/>
              <a:buNone/>
              <a:defRPr/>
            </a:pPr>
            <a:r>
              <a:rPr lang="en-US" sz="2800" b="1" dirty="0">
                <a:solidFill>
                  <a:prstClr val="black"/>
                </a:solidFill>
              </a:rPr>
              <a:t>ENSO-Monsoon teleconnection  </a:t>
            </a:r>
          </a:p>
        </p:txBody>
      </p:sp>
    </p:spTree>
    <p:extLst>
      <p:ext uri="{BB962C8B-B14F-4D97-AF65-F5344CB8AC3E}">
        <p14:creationId xmlns:p14="http://schemas.microsoft.com/office/powerpoint/2010/main" val="35671914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762" name="Group 2"/>
          <p:cNvGrpSpPr>
            <a:grpSpLocks/>
          </p:cNvGrpSpPr>
          <p:nvPr/>
        </p:nvGrpSpPr>
        <p:grpSpPr bwMode="auto">
          <a:xfrm>
            <a:off x="152400" y="914400"/>
            <a:ext cx="8915400" cy="5943600"/>
            <a:chOff x="144" y="384"/>
            <a:chExt cx="5568" cy="3840"/>
          </a:xfrm>
        </p:grpSpPr>
        <p:pic>
          <p:nvPicPr>
            <p:cNvPr id="117769" name="Picture 3"/>
            <p:cNvPicPr>
              <a:picLocks noChangeAspect="1" noChangeArrowheads="1"/>
            </p:cNvPicPr>
            <p:nvPr/>
          </p:nvPicPr>
          <p:blipFill>
            <a:blip r:embed="rId3">
              <a:extLst>
                <a:ext uri="{28A0092B-C50C-407E-A947-70E740481C1C}">
                  <a14:useLocalDpi xmlns:a14="http://schemas.microsoft.com/office/drawing/2010/main" val="0"/>
                </a:ext>
              </a:extLst>
            </a:blip>
            <a:srcRect l="4982" t="13533" b="8617"/>
            <a:stretch>
              <a:fillRect/>
            </a:stretch>
          </p:blipFill>
          <p:spPr bwMode="auto">
            <a:xfrm>
              <a:off x="144" y="576"/>
              <a:ext cx="2688" cy="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17770" name="Picture 4"/>
            <p:cNvPicPr>
              <a:picLocks noChangeAspect="1" noChangeArrowheads="1"/>
            </p:cNvPicPr>
            <p:nvPr/>
          </p:nvPicPr>
          <p:blipFill>
            <a:blip r:embed="rId4">
              <a:extLst>
                <a:ext uri="{28A0092B-C50C-407E-A947-70E740481C1C}">
                  <a14:useLocalDpi xmlns:a14="http://schemas.microsoft.com/office/drawing/2010/main" val="0"/>
                </a:ext>
              </a:extLst>
            </a:blip>
            <a:srcRect l="6459" t="13533" b="8617"/>
            <a:stretch>
              <a:fillRect/>
            </a:stretch>
          </p:blipFill>
          <p:spPr bwMode="auto">
            <a:xfrm>
              <a:off x="3072" y="576"/>
              <a:ext cx="2592" cy="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17771" name="Picture 5"/>
            <p:cNvPicPr>
              <a:picLocks noChangeAspect="1" noChangeArrowheads="1"/>
            </p:cNvPicPr>
            <p:nvPr/>
          </p:nvPicPr>
          <p:blipFill>
            <a:blip r:embed="rId5">
              <a:extLst>
                <a:ext uri="{28A0092B-C50C-407E-A947-70E740481C1C}">
                  <a14:useLocalDpi xmlns:a14="http://schemas.microsoft.com/office/drawing/2010/main" val="0"/>
                </a:ext>
              </a:extLst>
            </a:blip>
            <a:srcRect l="6483" t="11484" b="10431"/>
            <a:stretch>
              <a:fillRect/>
            </a:stretch>
          </p:blipFill>
          <p:spPr bwMode="auto">
            <a:xfrm>
              <a:off x="144" y="2592"/>
              <a:ext cx="2736" cy="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17772" name="Picture 6"/>
            <p:cNvPicPr>
              <a:picLocks noChangeAspect="1" noChangeArrowheads="1"/>
            </p:cNvPicPr>
            <p:nvPr/>
          </p:nvPicPr>
          <p:blipFill>
            <a:blip r:embed="rId6">
              <a:extLst>
                <a:ext uri="{28A0092B-C50C-407E-A947-70E740481C1C}">
                  <a14:useLocalDpi xmlns:a14="http://schemas.microsoft.com/office/drawing/2010/main" val="0"/>
                </a:ext>
              </a:extLst>
            </a:blip>
            <a:srcRect l="5980" t="13754" b="10602"/>
            <a:stretch>
              <a:fillRect/>
            </a:stretch>
          </p:blipFill>
          <p:spPr bwMode="auto">
            <a:xfrm>
              <a:off x="3024" y="2592"/>
              <a:ext cx="2688" cy="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17773" name="Text Box 7"/>
            <p:cNvSpPr txBox="1">
              <a:spLocks noChangeArrowheads="1"/>
            </p:cNvSpPr>
            <p:nvPr/>
          </p:nvSpPr>
          <p:spPr bwMode="auto">
            <a:xfrm>
              <a:off x="864" y="384"/>
              <a:ext cx="117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1" tIns="40816" rIns="81631" bIns="40816"/>
            <a:lstStyle>
              <a:lvl1pPr defTabSz="409575" eaLnBrk="0" hangingPunct="0">
                <a:tabLst>
                  <a:tab pos="0" algn="l"/>
                  <a:tab pos="409575" algn="l"/>
                  <a:tab pos="823913" algn="l"/>
                  <a:tab pos="1238250" algn="l"/>
                  <a:tab pos="1652588" algn="l"/>
                  <a:tab pos="2065338" algn="l"/>
                  <a:tab pos="2479675" algn="l"/>
                  <a:tab pos="2894013" algn="l"/>
                  <a:tab pos="3308350" algn="l"/>
                  <a:tab pos="3721100" algn="l"/>
                  <a:tab pos="4135438" algn="l"/>
                  <a:tab pos="4549775" algn="l"/>
                  <a:tab pos="4964113" algn="l"/>
                  <a:tab pos="5375275" algn="l"/>
                  <a:tab pos="5789613" algn="l"/>
                  <a:tab pos="6205538" algn="l"/>
                  <a:tab pos="6618288" algn="l"/>
                  <a:tab pos="7031038" algn="l"/>
                  <a:tab pos="7443788" algn="l"/>
                  <a:tab pos="7861300" algn="l"/>
                  <a:tab pos="8274050" algn="l"/>
                </a:tabLst>
                <a:defRPr>
                  <a:solidFill>
                    <a:schemeClr val="tx1"/>
                  </a:solidFill>
                  <a:latin typeface="Arial" pitchFamily="34" charset="0"/>
                </a:defRPr>
              </a:lvl1pPr>
              <a:lvl2pPr marL="742950" indent="-285750" defTabSz="409575" eaLnBrk="0" hangingPunct="0">
                <a:tabLst>
                  <a:tab pos="0" algn="l"/>
                  <a:tab pos="409575" algn="l"/>
                  <a:tab pos="823913" algn="l"/>
                  <a:tab pos="1238250" algn="l"/>
                  <a:tab pos="1652588" algn="l"/>
                  <a:tab pos="2065338" algn="l"/>
                  <a:tab pos="2479675" algn="l"/>
                  <a:tab pos="2894013" algn="l"/>
                  <a:tab pos="3308350" algn="l"/>
                  <a:tab pos="3721100" algn="l"/>
                  <a:tab pos="4135438" algn="l"/>
                  <a:tab pos="4549775" algn="l"/>
                  <a:tab pos="4964113" algn="l"/>
                  <a:tab pos="5375275" algn="l"/>
                  <a:tab pos="5789613" algn="l"/>
                  <a:tab pos="6205538" algn="l"/>
                  <a:tab pos="6618288" algn="l"/>
                  <a:tab pos="7031038" algn="l"/>
                  <a:tab pos="7443788" algn="l"/>
                  <a:tab pos="7861300" algn="l"/>
                  <a:tab pos="8274050" algn="l"/>
                </a:tabLst>
                <a:defRPr>
                  <a:solidFill>
                    <a:schemeClr val="tx1"/>
                  </a:solidFill>
                  <a:latin typeface="Arial" pitchFamily="34" charset="0"/>
                </a:defRPr>
              </a:lvl2pPr>
              <a:lvl3pPr marL="1143000" indent="-228600" defTabSz="409575" eaLnBrk="0" hangingPunct="0">
                <a:tabLst>
                  <a:tab pos="0" algn="l"/>
                  <a:tab pos="409575" algn="l"/>
                  <a:tab pos="823913" algn="l"/>
                  <a:tab pos="1238250" algn="l"/>
                  <a:tab pos="1652588" algn="l"/>
                  <a:tab pos="2065338" algn="l"/>
                  <a:tab pos="2479675" algn="l"/>
                  <a:tab pos="2894013" algn="l"/>
                  <a:tab pos="3308350" algn="l"/>
                  <a:tab pos="3721100" algn="l"/>
                  <a:tab pos="4135438" algn="l"/>
                  <a:tab pos="4549775" algn="l"/>
                  <a:tab pos="4964113" algn="l"/>
                  <a:tab pos="5375275" algn="l"/>
                  <a:tab pos="5789613" algn="l"/>
                  <a:tab pos="6205538" algn="l"/>
                  <a:tab pos="6618288" algn="l"/>
                  <a:tab pos="7031038" algn="l"/>
                  <a:tab pos="7443788" algn="l"/>
                  <a:tab pos="7861300" algn="l"/>
                  <a:tab pos="8274050" algn="l"/>
                </a:tabLst>
                <a:defRPr>
                  <a:solidFill>
                    <a:schemeClr val="tx1"/>
                  </a:solidFill>
                  <a:latin typeface="Arial" pitchFamily="34" charset="0"/>
                </a:defRPr>
              </a:lvl3pPr>
              <a:lvl4pPr marL="1600200" indent="-228600" defTabSz="409575" eaLnBrk="0" hangingPunct="0">
                <a:tabLst>
                  <a:tab pos="0" algn="l"/>
                  <a:tab pos="409575" algn="l"/>
                  <a:tab pos="823913" algn="l"/>
                  <a:tab pos="1238250" algn="l"/>
                  <a:tab pos="1652588" algn="l"/>
                  <a:tab pos="2065338" algn="l"/>
                  <a:tab pos="2479675" algn="l"/>
                  <a:tab pos="2894013" algn="l"/>
                  <a:tab pos="3308350" algn="l"/>
                  <a:tab pos="3721100" algn="l"/>
                  <a:tab pos="4135438" algn="l"/>
                  <a:tab pos="4549775" algn="l"/>
                  <a:tab pos="4964113" algn="l"/>
                  <a:tab pos="5375275" algn="l"/>
                  <a:tab pos="5789613" algn="l"/>
                  <a:tab pos="6205538" algn="l"/>
                  <a:tab pos="6618288" algn="l"/>
                  <a:tab pos="7031038" algn="l"/>
                  <a:tab pos="7443788" algn="l"/>
                  <a:tab pos="7861300" algn="l"/>
                  <a:tab pos="8274050" algn="l"/>
                </a:tabLst>
                <a:defRPr>
                  <a:solidFill>
                    <a:schemeClr val="tx1"/>
                  </a:solidFill>
                  <a:latin typeface="Arial" pitchFamily="34" charset="0"/>
                </a:defRPr>
              </a:lvl4pPr>
              <a:lvl5pPr marL="2057400" indent="-228600" defTabSz="409575" eaLnBrk="0" hangingPunct="0">
                <a:tabLst>
                  <a:tab pos="0" algn="l"/>
                  <a:tab pos="409575" algn="l"/>
                  <a:tab pos="823913" algn="l"/>
                  <a:tab pos="1238250" algn="l"/>
                  <a:tab pos="1652588" algn="l"/>
                  <a:tab pos="2065338" algn="l"/>
                  <a:tab pos="2479675" algn="l"/>
                  <a:tab pos="2894013" algn="l"/>
                  <a:tab pos="3308350" algn="l"/>
                  <a:tab pos="3721100" algn="l"/>
                  <a:tab pos="4135438" algn="l"/>
                  <a:tab pos="4549775" algn="l"/>
                  <a:tab pos="4964113" algn="l"/>
                  <a:tab pos="5375275" algn="l"/>
                  <a:tab pos="5789613" algn="l"/>
                  <a:tab pos="6205538" algn="l"/>
                  <a:tab pos="6618288" algn="l"/>
                  <a:tab pos="7031038" algn="l"/>
                  <a:tab pos="7443788" algn="l"/>
                  <a:tab pos="7861300" algn="l"/>
                  <a:tab pos="8274050" algn="l"/>
                </a:tabLst>
                <a:defRPr>
                  <a:solidFill>
                    <a:schemeClr val="tx1"/>
                  </a:solidFill>
                  <a:latin typeface="Arial" pitchFamily="34" charset="0"/>
                </a:defRPr>
              </a:lvl5pPr>
              <a:lvl6pPr marL="2514600" indent="-228600" defTabSz="409575" eaLnBrk="0" fontAlgn="base" hangingPunct="0">
                <a:spcBef>
                  <a:spcPct val="0"/>
                </a:spcBef>
                <a:spcAft>
                  <a:spcPct val="0"/>
                </a:spcAft>
                <a:tabLst>
                  <a:tab pos="0" algn="l"/>
                  <a:tab pos="409575" algn="l"/>
                  <a:tab pos="823913" algn="l"/>
                  <a:tab pos="1238250" algn="l"/>
                  <a:tab pos="1652588" algn="l"/>
                  <a:tab pos="2065338" algn="l"/>
                  <a:tab pos="2479675" algn="l"/>
                  <a:tab pos="2894013" algn="l"/>
                  <a:tab pos="3308350" algn="l"/>
                  <a:tab pos="3721100" algn="l"/>
                  <a:tab pos="4135438" algn="l"/>
                  <a:tab pos="4549775" algn="l"/>
                  <a:tab pos="4964113" algn="l"/>
                  <a:tab pos="5375275" algn="l"/>
                  <a:tab pos="5789613" algn="l"/>
                  <a:tab pos="6205538" algn="l"/>
                  <a:tab pos="6618288" algn="l"/>
                  <a:tab pos="7031038" algn="l"/>
                  <a:tab pos="7443788" algn="l"/>
                  <a:tab pos="7861300" algn="l"/>
                  <a:tab pos="8274050" algn="l"/>
                </a:tabLst>
                <a:defRPr>
                  <a:solidFill>
                    <a:schemeClr val="tx1"/>
                  </a:solidFill>
                  <a:latin typeface="Arial" pitchFamily="34" charset="0"/>
                </a:defRPr>
              </a:lvl6pPr>
              <a:lvl7pPr marL="2971800" indent="-228600" defTabSz="409575" eaLnBrk="0" fontAlgn="base" hangingPunct="0">
                <a:spcBef>
                  <a:spcPct val="0"/>
                </a:spcBef>
                <a:spcAft>
                  <a:spcPct val="0"/>
                </a:spcAft>
                <a:tabLst>
                  <a:tab pos="0" algn="l"/>
                  <a:tab pos="409575" algn="l"/>
                  <a:tab pos="823913" algn="l"/>
                  <a:tab pos="1238250" algn="l"/>
                  <a:tab pos="1652588" algn="l"/>
                  <a:tab pos="2065338" algn="l"/>
                  <a:tab pos="2479675" algn="l"/>
                  <a:tab pos="2894013" algn="l"/>
                  <a:tab pos="3308350" algn="l"/>
                  <a:tab pos="3721100" algn="l"/>
                  <a:tab pos="4135438" algn="l"/>
                  <a:tab pos="4549775" algn="l"/>
                  <a:tab pos="4964113" algn="l"/>
                  <a:tab pos="5375275" algn="l"/>
                  <a:tab pos="5789613" algn="l"/>
                  <a:tab pos="6205538" algn="l"/>
                  <a:tab pos="6618288" algn="l"/>
                  <a:tab pos="7031038" algn="l"/>
                  <a:tab pos="7443788" algn="l"/>
                  <a:tab pos="7861300" algn="l"/>
                  <a:tab pos="8274050" algn="l"/>
                </a:tabLst>
                <a:defRPr>
                  <a:solidFill>
                    <a:schemeClr val="tx1"/>
                  </a:solidFill>
                  <a:latin typeface="Arial" pitchFamily="34" charset="0"/>
                </a:defRPr>
              </a:lvl7pPr>
              <a:lvl8pPr marL="3429000" indent="-228600" defTabSz="409575" eaLnBrk="0" fontAlgn="base" hangingPunct="0">
                <a:spcBef>
                  <a:spcPct val="0"/>
                </a:spcBef>
                <a:spcAft>
                  <a:spcPct val="0"/>
                </a:spcAft>
                <a:tabLst>
                  <a:tab pos="0" algn="l"/>
                  <a:tab pos="409575" algn="l"/>
                  <a:tab pos="823913" algn="l"/>
                  <a:tab pos="1238250" algn="l"/>
                  <a:tab pos="1652588" algn="l"/>
                  <a:tab pos="2065338" algn="l"/>
                  <a:tab pos="2479675" algn="l"/>
                  <a:tab pos="2894013" algn="l"/>
                  <a:tab pos="3308350" algn="l"/>
                  <a:tab pos="3721100" algn="l"/>
                  <a:tab pos="4135438" algn="l"/>
                  <a:tab pos="4549775" algn="l"/>
                  <a:tab pos="4964113" algn="l"/>
                  <a:tab pos="5375275" algn="l"/>
                  <a:tab pos="5789613" algn="l"/>
                  <a:tab pos="6205538" algn="l"/>
                  <a:tab pos="6618288" algn="l"/>
                  <a:tab pos="7031038" algn="l"/>
                  <a:tab pos="7443788" algn="l"/>
                  <a:tab pos="7861300" algn="l"/>
                  <a:tab pos="8274050" algn="l"/>
                </a:tabLst>
                <a:defRPr>
                  <a:solidFill>
                    <a:schemeClr val="tx1"/>
                  </a:solidFill>
                  <a:latin typeface="Arial" pitchFamily="34" charset="0"/>
                </a:defRPr>
              </a:lvl8pPr>
              <a:lvl9pPr marL="3886200" indent="-228600" defTabSz="409575" eaLnBrk="0" fontAlgn="base" hangingPunct="0">
                <a:spcBef>
                  <a:spcPct val="0"/>
                </a:spcBef>
                <a:spcAft>
                  <a:spcPct val="0"/>
                </a:spcAft>
                <a:tabLst>
                  <a:tab pos="0" algn="l"/>
                  <a:tab pos="409575" algn="l"/>
                  <a:tab pos="823913" algn="l"/>
                  <a:tab pos="1238250" algn="l"/>
                  <a:tab pos="1652588" algn="l"/>
                  <a:tab pos="2065338" algn="l"/>
                  <a:tab pos="2479675" algn="l"/>
                  <a:tab pos="2894013" algn="l"/>
                  <a:tab pos="3308350" algn="l"/>
                  <a:tab pos="3721100" algn="l"/>
                  <a:tab pos="4135438" algn="l"/>
                  <a:tab pos="4549775" algn="l"/>
                  <a:tab pos="4964113" algn="l"/>
                  <a:tab pos="5375275" algn="l"/>
                  <a:tab pos="5789613" algn="l"/>
                  <a:tab pos="6205538" algn="l"/>
                  <a:tab pos="6618288" algn="l"/>
                  <a:tab pos="7031038" algn="l"/>
                  <a:tab pos="7443788" algn="l"/>
                  <a:tab pos="7861300" algn="l"/>
                  <a:tab pos="8274050" algn="l"/>
                </a:tabLst>
                <a:defRPr>
                  <a:solidFill>
                    <a:schemeClr val="tx1"/>
                  </a:solidFill>
                  <a:latin typeface="Arial" pitchFamily="34" charset="0"/>
                </a:defRPr>
              </a:lvl9pPr>
            </a:lstStyle>
            <a:p>
              <a:pPr algn="ctr" eaLnBrk="1">
                <a:lnSpc>
                  <a:spcPct val="93000"/>
                </a:lnSpc>
                <a:buClr>
                  <a:srgbClr val="000000"/>
                </a:buClr>
                <a:buSzPct val="100000"/>
              </a:pPr>
              <a:r>
                <a:rPr lang="en-US" smtClean="0">
                  <a:solidFill>
                    <a:srgbClr val="FFFF00"/>
                  </a:solidFill>
                  <a:latin typeface="Calibri" pitchFamily="34" charset="0"/>
                  <a:cs typeface="+mn-cs"/>
                </a:rPr>
                <a:t>SST and currents</a:t>
              </a:r>
              <a:r>
                <a:rPr lang="en-US" smtClean="0">
                  <a:solidFill>
                    <a:srgbClr val="000000"/>
                  </a:solidFill>
                  <a:latin typeface="Calibri" pitchFamily="34" charset="0"/>
                  <a:cs typeface="+mn-cs"/>
                </a:rPr>
                <a:t>)</a:t>
              </a:r>
            </a:p>
          </p:txBody>
        </p:sp>
        <p:sp>
          <p:nvSpPr>
            <p:cNvPr id="117774" name="Text Box 8"/>
            <p:cNvSpPr txBox="1">
              <a:spLocks noChangeArrowheads="1"/>
            </p:cNvSpPr>
            <p:nvPr/>
          </p:nvSpPr>
          <p:spPr bwMode="auto">
            <a:xfrm>
              <a:off x="1008" y="2352"/>
              <a:ext cx="117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1" tIns="40816" rIns="81631" bIns="40816"/>
            <a:lstStyle>
              <a:lvl1pPr defTabSz="409575" eaLnBrk="0" hangingPunct="0">
                <a:tabLst>
                  <a:tab pos="0" algn="l"/>
                  <a:tab pos="409575" algn="l"/>
                  <a:tab pos="823913" algn="l"/>
                  <a:tab pos="1238250" algn="l"/>
                  <a:tab pos="1652588" algn="l"/>
                  <a:tab pos="2065338" algn="l"/>
                  <a:tab pos="2479675" algn="l"/>
                  <a:tab pos="2894013" algn="l"/>
                  <a:tab pos="3308350" algn="l"/>
                  <a:tab pos="3721100" algn="l"/>
                  <a:tab pos="4135438" algn="l"/>
                  <a:tab pos="4549775" algn="l"/>
                  <a:tab pos="4964113" algn="l"/>
                  <a:tab pos="5375275" algn="l"/>
                  <a:tab pos="5789613" algn="l"/>
                  <a:tab pos="6205538" algn="l"/>
                  <a:tab pos="6618288" algn="l"/>
                  <a:tab pos="7031038" algn="l"/>
                  <a:tab pos="7443788" algn="l"/>
                  <a:tab pos="7861300" algn="l"/>
                  <a:tab pos="8274050" algn="l"/>
                </a:tabLst>
                <a:defRPr>
                  <a:solidFill>
                    <a:schemeClr val="tx1"/>
                  </a:solidFill>
                  <a:latin typeface="Arial" pitchFamily="34" charset="0"/>
                </a:defRPr>
              </a:lvl1pPr>
              <a:lvl2pPr marL="742950" indent="-285750" defTabSz="409575" eaLnBrk="0" hangingPunct="0">
                <a:tabLst>
                  <a:tab pos="0" algn="l"/>
                  <a:tab pos="409575" algn="l"/>
                  <a:tab pos="823913" algn="l"/>
                  <a:tab pos="1238250" algn="l"/>
                  <a:tab pos="1652588" algn="l"/>
                  <a:tab pos="2065338" algn="l"/>
                  <a:tab pos="2479675" algn="l"/>
                  <a:tab pos="2894013" algn="l"/>
                  <a:tab pos="3308350" algn="l"/>
                  <a:tab pos="3721100" algn="l"/>
                  <a:tab pos="4135438" algn="l"/>
                  <a:tab pos="4549775" algn="l"/>
                  <a:tab pos="4964113" algn="l"/>
                  <a:tab pos="5375275" algn="l"/>
                  <a:tab pos="5789613" algn="l"/>
                  <a:tab pos="6205538" algn="l"/>
                  <a:tab pos="6618288" algn="l"/>
                  <a:tab pos="7031038" algn="l"/>
                  <a:tab pos="7443788" algn="l"/>
                  <a:tab pos="7861300" algn="l"/>
                  <a:tab pos="8274050" algn="l"/>
                </a:tabLst>
                <a:defRPr>
                  <a:solidFill>
                    <a:schemeClr val="tx1"/>
                  </a:solidFill>
                  <a:latin typeface="Arial" pitchFamily="34" charset="0"/>
                </a:defRPr>
              </a:lvl2pPr>
              <a:lvl3pPr marL="1143000" indent="-228600" defTabSz="409575" eaLnBrk="0" hangingPunct="0">
                <a:tabLst>
                  <a:tab pos="0" algn="l"/>
                  <a:tab pos="409575" algn="l"/>
                  <a:tab pos="823913" algn="l"/>
                  <a:tab pos="1238250" algn="l"/>
                  <a:tab pos="1652588" algn="l"/>
                  <a:tab pos="2065338" algn="l"/>
                  <a:tab pos="2479675" algn="l"/>
                  <a:tab pos="2894013" algn="l"/>
                  <a:tab pos="3308350" algn="l"/>
                  <a:tab pos="3721100" algn="l"/>
                  <a:tab pos="4135438" algn="l"/>
                  <a:tab pos="4549775" algn="l"/>
                  <a:tab pos="4964113" algn="l"/>
                  <a:tab pos="5375275" algn="l"/>
                  <a:tab pos="5789613" algn="l"/>
                  <a:tab pos="6205538" algn="l"/>
                  <a:tab pos="6618288" algn="l"/>
                  <a:tab pos="7031038" algn="l"/>
                  <a:tab pos="7443788" algn="l"/>
                  <a:tab pos="7861300" algn="l"/>
                  <a:tab pos="8274050" algn="l"/>
                </a:tabLst>
                <a:defRPr>
                  <a:solidFill>
                    <a:schemeClr val="tx1"/>
                  </a:solidFill>
                  <a:latin typeface="Arial" pitchFamily="34" charset="0"/>
                </a:defRPr>
              </a:lvl3pPr>
              <a:lvl4pPr marL="1600200" indent="-228600" defTabSz="409575" eaLnBrk="0" hangingPunct="0">
                <a:tabLst>
                  <a:tab pos="0" algn="l"/>
                  <a:tab pos="409575" algn="l"/>
                  <a:tab pos="823913" algn="l"/>
                  <a:tab pos="1238250" algn="l"/>
                  <a:tab pos="1652588" algn="l"/>
                  <a:tab pos="2065338" algn="l"/>
                  <a:tab pos="2479675" algn="l"/>
                  <a:tab pos="2894013" algn="l"/>
                  <a:tab pos="3308350" algn="l"/>
                  <a:tab pos="3721100" algn="l"/>
                  <a:tab pos="4135438" algn="l"/>
                  <a:tab pos="4549775" algn="l"/>
                  <a:tab pos="4964113" algn="l"/>
                  <a:tab pos="5375275" algn="l"/>
                  <a:tab pos="5789613" algn="l"/>
                  <a:tab pos="6205538" algn="l"/>
                  <a:tab pos="6618288" algn="l"/>
                  <a:tab pos="7031038" algn="l"/>
                  <a:tab pos="7443788" algn="l"/>
                  <a:tab pos="7861300" algn="l"/>
                  <a:tab pos="8274050" algn="l"/>
                </a:tabLst>
                <a:defRPr>
                  <a:solidFill>
                    <a:schemeClr val="tx1"/>
                  </a:solidFill>
                  <a:latin typeface="Arial" pitchFamily="34" charset="0"/>
                </a:defRPr>
              </a:lvl4pPr>
              <a:lvl5pPr marL="2057400" indent="-228600" defTabSz="409575" eaLnBrk="0" hangingPunct="0">
                <a:tabLst>
                  <a:tab pos="0" algn="l"/>
                  <a:tab pos="409575" algn="l"/>
                  <a:tab pos="823913" algn="l"/>
                  <a:tab pos="1238250" algn="l"/>
                  <a:tab pos="1652588" algn="l"/>
                  <a:tab pos="2065338" algn="l"/>
                  <a:tab pos="2479675" algn="l"/>
                  <a:tab pos="2894013" algn="l"/>
                  <a:tab pos="3308350" algn="l"/>
                  <a:tab pos="3721100" algn="l"/>
                  <a:tab pos="4135438" algn="l"/>
                  <a:tab pos="4549775" algn="l"/>
                  <a:tab pos="4964113" algn="l"/>
                  <a:tab pos="5375275" algn="l"/>
                  <a:tab pos="5789613" algn="l"/>
                  <a:tab pos="6205538" algn="l"/>
                  <a:tab pos="6618288" algn="l"/>
                  <a:tab pos="7031038" algn="l"/>
                  <a:tab pos="7443788" algn="l"/>
                  <a:tab pos="7861300" algn="l"/>
                  <a:tab pos="8274050" algn="l"/>
                </a:tabLst>
                <a:defRPr>
                  <a:solidFill>
                    <a:schemeClr val="tx1"/>
                  </a:solidFill>
                  <a:latin typeface="Arial" pitchFamily="34" charset="0"/>
                </a:defRPr>
              </a:lvl5pPr>
              <a:lvl6pPr marL="2514600" indent="-228600" defTabSz="409575" eaLnBrk="0" fontAlgn="base" hangingPunct="0">
                <a:spcBef>
                  <a:spcPct val="0"/>
                </a:spcBef>
                <a:spcAft>
                  <a:spcPct val="0"/>
                </a:spcAft>
                <a:tabLst>
                  <a:tab pos="0" algn="l"/>
                  <a:tab pos="409575" algn="l"/>
                  <a:tab pos="823913" algn="l"/>
                  <a:tab pos="1238250" algn="l"/>
                  <a:tab pos="1652588" algn="l"/>
                  <a:tab pos="2065338" algn="l"/>
                  <a:tab pos="2479675" algn="l"/>
                  <a:tab pos="2894013" algn="l"/>
                  <a:tab pos="3308350" algn="l"/>
                  <a:tab pos="3721100" algn="l"/>
                  <a:tab pos="4135438" algn="l"/>
                  <a:tab pos="4549775" algn="l"/>
                  <a:tab pos="4964113" algn="l"/>
                  <a:tab pos="5375275" algn="l"/>
                  <a:tab pos="5789613" algn="l"/>
                  <a:tab pos="6205538" algn="l"/>
                  <a:tab pos="6618288" algn="l"/>
                  <a:tab pos="7031038" algn="l"/>
                  <a:tab pos="7443788" algn="l"/>
                  <a:tab pos="7861300" algn="l"/>
                  <a:tab pos="8274050" algn="l"/>
                </a:tabLst>
                <a:defRPr>
                  <a:solidFill>
                    <a:schemeClr val="tx1"/>
                  </a:solidFill>
                  <a:latin typeface="Arial" pitchFamily="34" charset="0"/>
                </a:defRPr>
              </a:lvl6pPr>
              <a:lvl7pPr marL="2971800" indent="-228600" defTabSz="409575" eaLnBrk="0" fontAlgn="base" hangingPunct="0">
                <a:spcBef>
                  <a:spcPct val="0"/>
                </a:spcBef>
                <a:spcAft>
                  <a:spcPct val="0"/>
                </a:spcAft>
                <a:tabLst>
                  <a:tab pos="0" algn="l"/>
                  <a:tab pos="409575" algn="l"/>
                  <a:tab pos="823913" algn="l"/>
                  <a:tab pos="1238250" algn="l"/>
                  <a:tab pos="1652588" algn="l"/>
                  <a:tab pos="2065338" algn="l"/>
                  <a:tab pos="2479675" algn="l"/>
                  <a:tab pos="2894013" algn="l"/>
                  <a:tab pos="3308350" algn="l"/>
                  <a:tab pos="3721100" algn="l"/>
                  <a:tab pos="4135438" algn="l"/>
                  <a:tab pos="4549775" algn="l"/>
                  <a:tab pos="4964113" algn="l"/>
                  <a:tab pos="5375275" algn="l"/>
                  <a:tab pos="5789613" algn="l"/>
                  <a:tab pos="6205538" algn="l"/>
                  <a:tab pos="6618288" algn="l"/>
                  <a:tab pos="7031038" algn="l"/>
                  <a:tab pos="7443788" algn="l"/>
                  <a:tab pos="7861300" algn="l"/>
                  <a:tab pos="8274050" algn="l"/>
                </a:tabLst>
                <a:defRPr>
                  <a:solidFill>
                    <a:schemeClr val="tx1"/>
                  </a:solidFill>
                  <a:latin typeface="Arial" pitchFamily="34" charset="0"/>
                </a:defRPr>
              </a:lvl7pPr>
              <a:lvl8pPr marL="3429000" indent="-228600" defTabSz="409575" eaLnBrk="0" fontAlgn="base" hangingPunct="0">
                <a:spcBef>
                  <a:spcPct val="0"/>
                </a:spcBef>
                <a:spcAft>
                  <a:spcPct val="0"/>
                </a:spcAft>
                <a:tabLst>
                  <a:tab pos="0" algn="l"/>
                  <a:tab pos="409575" algn="l"/>
                  <a:tab pos="823913" algn="l"/>
                  <a:tab pos="1238250" algn="l"/>
                  <a:tab pos="1652588" algn="l"/>
                  <a:tab pos="2065338" algn="l"/>
                  <a:tab pos="2479675" algn="l"/>
                  <a:tab pos="2894013" algn="l"/>
                  <a:tab pos="3308350" algn="l"/>
                  <a:tab pos="3721100" algn="l"/>
                  <a:tab pos="4135438" algn="l"/>
                  <a:tab pos="4549775" algn="l"/>
                  <a:tab pos="4964113" algn="l"/>
                  <a:tab pos="5375275" algn="l"/>
                  <a:tab pos="5789613" algn="l"/>
                  <a:tab pos="6205538" algn="l"/>
                  <a:tab pos="6618288" algn="l"/>
                  <a:tab pos="7031038" algn="l"/>
                  <a:tab pos="7443788" algn="l"/>
                  <a:tab pos="7861300" algn="l"/>
                  <a:tab pos="8274050" algn="l"/>
                </a:tabLst>
                <a:defRPr>
                  <a:solidFill>
                    <a:schemeClr val="tx1"/>
                  </a:solidFill>
                  <a:latin typeface="Arial" pitchFamily="34" charset="0"/>
                </a:defRPr>
              </a:lvl8pPr>
              <a:lvl9pPr marL="3886200" indent="-228600" defTabSz="409575" eaLnBrk="0" fontAlgn="base" hangingPunct="0">
                <a:spcBef>
                  <a:spcPct val="0"/>
                </a:spcBef>
                <a:spcAft>
                  <a:spcPct val="0"/>
                </a:spcAft>
                <a:tabLst>
                  <a:tab pos="0" algn="l"/>
                  <a:tab pos="409575" algn="l"/>
                  <a:tab pos="823913" algn="l"/>
                  <a:tab pos="1238250" algn="l"/>
                  <a:tab pos="1652588" algn="l"/>
                  <a:tab pos="2065338" algn="l"/>
                  <a:tab pos="2479675" algn="l"/>
                  <a:tab pos="2894013" algn="l"/>
                  <a:tab pos="3308350" algn="l"/>
                  <a:tab pos="3721100" algn="l"/>
                  <a:tab pos="4135438" algn="l"/>
                  <a:tab pos="4549775" algn="l"/>
                  <a:tab pos="4964113" algn="l"/>
                  <a:tab pos="5375275" algn="l"/>
                  <a:tab pos="5789613" algn="l"/>
                  <a:tab pos="6205538" algn="l"/>
                  <a:tab pos="6618288" algn="l"/>
                  <a:tab pos="7031038" algn="l"/>
                  <a:tab pos="7443788" algn="l"/>
                  <a:tab pos="7861300" algn="l"/>
                  <a:tab pos="8274050" algn="l"/>
                </a:tabLst>
                <a:defRPr>
                  <a:solidFill>
                    <a:schemeClr val="tx1"/>
                  </a:solidFill>
                  <a:latin typeface="Arial" pitchFamily="34" charset="0"/>
                </a:defRPr>
              </a:lvl9pPr>
            </a:lstStyle>
            <a:p>
              <a:pPr algn="ctr" eaLnBrk="1">
                <a:lnSpc>
                  <a:spcPct val="93000"/>
                </a:lnSpc>
                <a:buClr>
                  <a:srgbClr val="000000"/>
                </a:buClr>
                <a:buSzPct val="100000"/>
              </a:pPr>
              <a:r>
                <a:rPr lang="en-US" smtClean="0">
                  <a:solidFill>
                    <a:srgbClr val="FFFF00"/>
                  </a:solidFill>
                  <a:latin typeface="Calibri" pitchFamily="34" charset="0"/>
                  <a:cs typeface="+mn-cs"/>
                </a:rPr>
                <a:t>Chlorophyll</a:t>
              </a:r>
            </a:p>
          </p:txBody>
        </p:sp>
        <p:sp>
          <p:nvSpPr>
            <p:cNvPr id="117775" name="Text Box 9"/>
            <p:cNvSpPr txBox="1">
              <a:spLocks noChangeArrowheads="1"/>
            </p:cNvSpPr>
            <p:nvPr/>
          </p:nvSpPr>
          <p:spPr bwMode="auto">
            <a:xfrm>
              <a:off x="3792" y="2352"/>
              <a:ext cx="117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1" tIns="40816" rIns="81631" bIns="40816"/>
            <a:lstStyle>
              <a:lvl1pPr defTabSz="409575" eaLnBrk="0" hangingPunct="0">
                <a:tabLst>
                  <a:tab pos="0" algn="l"/>
                  <a:tab pos="409575" algn="l"/>
                  <a:tab pos="823913" algn="l"/>
                  <a:tab pos="1238250" algn="l"/>
                  <a:tab pos="1652588" algn="l"/>
                  <a:tab pos="2065338" algn="l"/>
                  <a:tab pos="2479675" algn="l"/>
                  <a:tab pos="2894013" algn="l"/>
                  <a:tab pos="3308350" algn="l"/>
                  <a:tab pos="3721100" algn="l"/>
                  <a:tab pos="4135438" algn="l"/>
                  <a:tab pos="4549775" algn="l"/>
                  <a:tab pos="4964113" algn="l"/>
                  <a:tab pos="5375275" algn="l"/>
                  <a:tab pos="5789613" algn="l"/>
                  <a:tab pos="6205538" algn="l"/>
                  <a:tab pos="6618288" algn="l"/>
                  <a:tab pos="7031038" algn="l"/>
                  <a:tab pos="7443788" algn="l"/>
                  <a:tab pos="7861300" algn="l"/>
                  <a:tab pos="8274050" algn="l"/>
                </a:tabLst>
                <a:defRPr>
                  <a:solidFill>
                    <a:schemeClr val="tx1"/>
                  </a:solidFill>
                  <a:latin typeface="Arial" pitchFamily="34" charset="0"/>
                </a:defRPr>
              </a:lvl1pPr>
              <a:lvl2pPr marL="742950" indent="-285750" defTabSz="409575" eaLnBrk="0" hangingPunct="0">
                <a:tabLst>
                  <a:tab pos="0" algn="l"/>
                  <a:tab pos="409575" algn="l"/>
                  <a:tab pos="823913" algn="l"/>
                  <a:tab pos="1238250" algn="l"/>
                  <a:tab pos="1652588" algn="l"/>
                  <a:tab pos="2065338" algn="l"/>
                  <a:tab pos="2479675" algn="l"/>
                  <a:tab pos="2894013" algn="l"/>
                  <a:tab pos="3308350" algn="l"/>
                  <a:tab pos="3721100" algn="l"/>
                  <a:tab pos="4135438" algn="l"/>
                  <a:tab pos="4549775" algn="l"/>
                  <a:tab pos="4964113" algn="l"/>
                  <a:tab pos="5375275" algn="l"/>
                  <a:tab pos="5789613" algn="l"/>
                  <a:tab pos="6205538" algn="l"/>
                  <a:tab pos="6618288" algn="l"/>
                  <a:tab pos="7031038" algn="l"/>
                  <a:tab pos="7443788" algn="l"/>
                  <a:tab pos="7861300" algn="l"/>
                  <a:tab pos="8274050" algn="l"/>
                </a:tabLst>
                <a:defRPr>
                  <a:solidFill>
                    <a:schemeClr val="tx1"/>
                  </a:solidFill>
                  <a:latin typeface="Arial" pitchFamily="34" charset="0"/>
                </a:defRPr>
              </a:lvl2pPr>
              <a:lvl3pPr marL="1143000" indent="-228600" defTabSz="409575" eaLnBrk="0" hangingPunct="0">
                <a:tabLst>
                  <a:tab pos="0" algn="l"/>
                  <a:tab pos="409575" algn="l"/>
                  <a:tab pos="823913" algn="l"/>
                  <a:tab pos="1238250" algn="l"/>
                  <a:tab pos="1652588" algn="l"/>
                  <a:tab pos="2065338" algn="l"/>
                  <a:tab pos="2479675" algn="l"/>
                  <a:tab pos="2894013" algn="l"/>
                  <a:tab pos="3308350" algn="l"/>
                  <a:tab pos="3721100" algn="l"/>
                  <a:tab pos="4135438" algn="l"/>
                  <a:tab pos="4549775" algn="l"/>
                  <a:tab pos="4964113" algn="l"/>
                  <a:tab pos="5375275" algn="l"/>
                  <a:tab pos="5789613" algn="l"/>
                  <a:tab pos="6205538" algn="l"/>
                  <a:tab pos="6618288" algn="l"/>
                  <a:tab pos="7031038" algn="l"/>
                  <a:tab pos="7443788" algn="l"/>
                  <a:tab pos="7861300" algn="l"/>
                  <a:tab pos="8274050" algn="l"/>
                </a:tabLst>
                <a:defRPr>
                  <a:solidFill>
                    <a:schemeClr val="tx1"/>
                  </a:solidFill>
                  <a:latin typeface="Arial" pitchFamily="34" charset="0"/>
                </a:defRPr>
              </a:lvl3pPr>
              <a:lvl4pPr marL="1600200" indent="-228600" defTabSz="409575" eaLnBrk="0" hangingPunct="0">
                <a:tabLst>
                  <a:tab pos="0" algn="l"/>
                  <a:tab pos="409575" algn="l"/>
                  <a:tab pos="823913" algn="l"/>
                  <a:tab pos="1238250" algn="l"/>
                  <a:tab pos="1652588" algn="l"/>
                  <a:tab pos="2065338" algn="l"/>
                  <a:tab pos="2479675" algn="l"/>
                  <a:tab pos="2894013" algn="l"/>
                  <a:tab pos="3308350" algn="l"/>
                  <a:tab pos="3721100" algn="l"/>
                  <a:tab pos="4135438" algn="l"/>
                  <a:tab pos="4549775" algn="l"/>
                  <a:tab pos="4964113" algn="l"/>
                  <a:tab pos="5375275" algn="l"/>
                  <a:tab pos="5789613" algn="l"/>
                  <a:tab pos="6205538" algn="l"/>
                  <a:tab pos="6618288" algn="l"/>
                  <a:tab pos="7031038" algn="l"/>
                  <a:tab pos="7443788" algn="l"/>
                  <a:tab pos="7861300" algn="l"/>
                  <a:tab pos="8274050" algn="l"/>
                </a:tabLst>
                <a:defRPr>
                  <a:solidFill>
                    <a:schemeClr val="tx1"/>
                  </a:solidFill>
                  <a:latin typeface="Arial" pitchFamily="34" charset="0"/>
                </a:defRPr>
              </a:lvl4pPr>
              <a:lvl5pPr marL="2057400" indent="-228600" defTabSz="409575" eaLnBrk="0" hangingPunct="0">
                <a:tabLst>
                  <a:tab pos="0" algn="l"/>
                  <a:tab pos="409575" algn="l"/>
                  <a:tab pos="823913" algn="l"/>
                  <a:tab pos="1238250" algn="l"/>
                  <a:tab pos="1652588" algn="l"/>
                  <a:tab pos="2065338" algn="l"/>
                  <a:tab pos="2479675" algn="l"/>
                  <a:tab pos="2894013" algn="l"/>
                  <a:tab pos="3308350" algn="l"/>
                  <a:tab pos="3721100" algn="l"/>
                  <a:tab pos="4135438" algn="l"/>
                  <a:tab pos="4549775" algn="l"/>
                  <a:tab pos="4964113" algn="l"/>
                  <a:tab pos="5375275" algn="l"/>
                  <a:tab pos="5789613" algn="l"/>
                  <a:tab pos="6205538" algn="l"/>
                  <a:tab pos="6618288" algn="l"/>
                  <a:tab pos="7031038" algn="l"/>
                  <a:tab pos="7443788" algn="l"/>
                  <a:tab pos="7861300" algn="l"/>
                  <a:tab pos="8274050" algn="l"/>
                </a:tabLst>
                <a:defRPr>
                  <a:solidFill>
                    <a:schemeClr val="tx1"/>
                  </a:solidFill>
                  <a:latin typeface="Arial" pitchFamily="34" charset="0"/>
                </a:defRPr>
              </a:lvl5pPr>
              <a:lvl6pPr marL="2514600" indent="-228600" defTabSz="409575" eaLnBrk="0" fontAlgn="base" hangingPunct="0">
                <a:spcBef>
                  <a:spcPct val="0"/>
                </a:spcBef>
                <a:spcAft>
                  <a:spcPct val="0"/>
                </a:spcAft>
                <a:tabLst>
                  <a:tab pos="0" algn="l"/>
                  <a:tab pos="409575" algn="l"/>
                  <a:tab pos="823913" algn="l"/>
                  <a:tab pos="1238250" algn="l"/>
                  <a:tab pos="1652588" algn="l"/>
                  <a:tab pos="2065338" algn="l"/>
                  <a:tab pos="2479675" algn="l"/>
                  <a:tab pos="2894013" algn="l"/>
                  <a:tab pos="3308350" algn="l"/>
                  <a:tab pos="3721100" algn="l"/>
                  <a:tab pos="4135438" algn="l"/>
                  <a:tab pos="4549775" algn="l"/>
                  <a:tab pos="4964113" algn="l"/>
                  <a:tab pos="5375275" algn="l"/>
                  <a:tab pos="5789613" algn="l"/>
                  <a:tab pos="6205538" algn="l"/>
                  <a:tab pos="6618288" algn="l"/>
                  <a:tab pos="7031038" algn="l"/>
                  <a:tab pos="7443788" algn="l"/>
                  <a:tab pos="7861300" algn="l"/>
                  <a:tab pos="8274050" algn="l"/>
                </a:tabLst>
                <a:defRPr>
                  <a:solidFill>
                    <a:schemeClr val="tx1"/>
                  </a:solidFill>
                  <a:latin typeface="Arial" pitchFamily="34" charset="0"/>
                </a:defRPr>
              </a:lvl6pPr>
              <a:lvl7pPr marL="2971800" indent="-228600" defTabSz="409575" eaLnBrk="0" fontAlgn="base" hangingPunct="0">
                <a:spcBef>
                  <a:spcPct val="0"/>
                </a:spcBef>
                <a:spcAft>
                  <a:spcPct val="0"/>
                </a:spcAft>
                <a:tabLst>
                  <a:tab pos="0" algn="l"/>
                  <a:tab pos="409575" algn="l"/>
                  <a:tab pos="823913" algn="l"/>
                  <a:tab pos="1238250" algn="l"/>
                  <a:tab pos="1652588" algn="l"/>
                  <a:tab pos="2065338" algn="l"/>
                  <a:tab pos="2479675" algn="l"/>
                  <a:tab pos="2894013" algn="l"/>
                  <a:tab pos="3308350" algn="l"/>
                  <a:tab pos="3721100" algn="l"/>
                  <a:tab pos="4135438" algn="l"/>
                  <a:tab pos="4549775" algn="l"/>
                  <a:tab pos="4964113" algn="l"/>
                  <a:tab pos="5375275" algn="l"/>
                  <a:tab pos="5789613" algn="l"/>
                  <a:tab pos="6205538" algn="l"/>
                  <a:tab pos="6618288" algn="l"/>
                  <a:tab pos="7031038" algn="l"/>
                  <a:tab pos="7443788" algn="l"/>
                  <a:tab pos="7861300" algn="l"/>
                  <a:tab pos="8274050" algn="l"/>
                </a:tabLst>
                <a:defRPr>
                  <a:solidFill>
                    <a:schemeClr val="tx1"/>
                  </a:solidFill>
                  <a:latin typeface="Arial" pitchFamily="34" charset="0"/>
                </a:defRPr>
              </a:lvl7pPr>
              <a:lvl8pPr marL="3429000" indent="-228600" defTabSz="409575" eaLnBrk="0" fontAlgn="base" hangingPunct="0">
                <a:spcBef>
                  <a:spcPct val="0"/>
                </a:spcBef>
                <a:spcAft>
                  <a:spcPct val="0"/>
                </a:spcAft>
                <a:tabLst>
                  <a:tab pos="0" algn="l"/>
                  <a:tab pos="409575" algn="l"/>
                  <a:tab pos="823913" algn="l"/>
                  <a:tab pos="1238250" algn="l"/>
                  <a:tab pos="1652588" algn="l"/>
                  <a:tab pos="2065338" algn="l"/>
                  <a:tab pos="2479675" algn="l"/>
                  <a:tab pos="2894013" algn="l"/>
                  <a:tab pos="3308350" algn="l"/>
                  <a:tab pos="3721100" algn="l"/>
                  <a:tab pos="4135438" algn="l"/>
                  <a:tab pos="4549775" algn="l"/>
                  <a:tab pos="4964113" algn="l"/>
                  <a:tab pos="5375275" algn="l"/>
                  <a:tab pos="5789613" algn="l"/>
                  <a:tab pos="6205538" algn="l"/>
                  <a:tab pos="6618288" algn="l"/>
                  <a:tab pos="7031038" algn="l"/>
                  <a:tab pos="7443788" algn="l"/>
                  <a:tab pos="7861300" algn="l"/>
                  <a:tab pos="8274050" algn="l"/>
                </a:tabLst>
                <a:defRPr>
                  <a:solidFill>
                    <a:schemeClr val="tx1"/>
                  </a:solidFill>
                  <a:latin typeface="Arial" pitchFamily="34" charset="0"/>
                </a:defRPr>
              </a:lvl8pPr>
              <a:lvl9pPr marL="3886200" indent="-228600" defTabSz="409575" eaLnBrk="0" fontAlgn="base" hangingPunct="0">
                <a:spcBef>
                  <a:spcPct val="0"/>
                </a:spcBef>
                <a:spcAft>
                  <a:spcPct val="0"/>
                </a:spcAft>
                <a:tabLst>
                  <a:tab pos="0" algn="l"/>
                  <a:tab pos="409575" algn="l"/>
                  <a:tab pos="823913" algn="l"/>
                  <a:tab pos="1238250" algn="l"/>
                  <a:tab pos="1652588" algn="l"/>
                  <a:tab pos="2065338" algn="l"/>
                  <a:tab pos="2479675" algn="l"/>
                  <a:tab pos="2894013" algn="l"/>
                  <a:tab pos="3308350" algn="l"/>
                  <a:tab pos="3721100" algn="l"/>
                  <a:tab pos="4135438" algn="l"/>
                  <a:tab pos="4549775" algn="l"/>
                  <a:tab pos="4964113" algn="l"/>
                  <a:tab pos="5375275" algn="l"/>
                  <a:tab pos="5789613" algn="l"/>
                  <a:tab pos="6205538" algn="l"/>
                  <a:tab pos="6618288" algn="l"/>
                  <a:tab pos="7031038" algn="l"/>
                  <a:tab pos="7443788" algn="l"/>
                  <a:tab pos="7861300" algn="l"/>
                  <a:tab pos="8274050" algn="l"/>
                </a:tabLst>
                <a:defRPr>
                  <a:solidFill>
                    <a:schemeClr val="tx1"/>
                  </a:solidFill>
                  <a:latin typeface="Arial" pitchFamily="34" charset="0"/>
                </a:defRPr>
              </a:lvl9pPr>
            </a:lstStyle>
            <a:p>
              <a:pPr algn="ctr" eaLnBrk="1">
                <a:lnSpc>
                  <a:spcPct val="93000"/>
                </a:lnSpc>
                <a:buClr>
                  <a:srgbClr val="000000"/>
                </a:buClr>
                <a:buSzPct val="100000"/>
              </a:pPr>
              <a:r>
                <a:rPr lang="en-US" smtClean="0">
                  <a:solidFill>
                    <a:srgbClr val="FFFF00"/>
                  </a:solidFill>
                  <a:latin typeface="Calibri" pitchFamily="34" charset="0"/>
                  <a:cs typeface="+mn-cs"/>
                </a:rPr>
                <a:t>Chlorophyll</a:t>
              </a:r>
              <a:endParaRPr lang="en-US" smtClean="0">
                <a:solidFill>
                  <a:srgbClr val="000000"/>
                </a:solidFill>
                <a:latin typeface="Calibri" pitchFamily="34" charset="0"/>
                <a:cs typeface="+mn-cs"/>
              </a:endParaRPr>
            </a:p>
          </p:txBody>
        </p:sp>
        <p:sp>
          <p:nvSpPr>
            <p:cNvPr id="117776" name="Text Box 10"/>
            <p:cNvSpPr txBox="1">
              <a:spLocks noChangeArrowheads="1"/>
            </p:cNvSpPr>
            <p:nvPr/>
          </p:nvSpPr>
          <p:spPr bwMode="auto">
            <a:xfrm>
              <a:off x="3936" y="384"/>
              <a:ext cx="117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1" tIns="40816" rIns="81631" bIns="40816"/>
            <a:lstStyle>
              <a:lvl1pPr defTabSz="409575" eaLnBrk="0" hangingPunct="0">
                <a:tabLst>
                  <a:tab pos="0" algn="l"/>
                  <a:tab pos="409575" algn="l"/>
                  <a:tab pos="823913" algn="l"/>
                  <a:tab pos="1238250" algn="l"/>
                  <a:tab pos="1652588" algn="l"/>
                  <a:tab pos="2065338" algn="l"/>
                  <a:tab pos="2479675" algn="l"/>
                  <a:tab pos="2894013" algn="l"/>
                  <a:tab pos="3308350" algn="l"/>
                  <a:tab pos="3721100" algn="l"/>
                  <a:tab pos="4135438" algn="l"/>
                  <a:tab pos="4549775" algn="l"/>
                  <a:tab pos="4964113" algn="l"/>
                  <a:tab pos="5375275" algn="l"/>
                  <a:tab pos="5789613" algn="l"/>
                  <a:tab pos="6205538" algn="l"/>
                  <a:tab pos="6618288" algn="l"/>
                  <a:tab pos="7031038" algn="l"/>
                  <a:tab pos="7443788" algn="l"/>
                  <a:tab pos="7861300" algn="l"/>
                  <a:tab pos="8274050" algn="l"/>
                </a:tabLst>
                <a:defRPr>
                  <a:solidFill>
                    <a:schemeClr val="tx1"/>
                  </a:solidFill>
                  <a:latin typeface="Arial" pitchFamily="34" charset="0"/>
                </a:defRPr>
              </a:lvl1pPr>
              <a:lvl2pPr marL="742950" indent="-285750" defTabSz="409575" eaLnBrk="0" hangingPunct="0">
                <a:tabLst>
                  <a:tab pos="0" algn="l"/>
                  <a:tab pos="409575" algn="l"/>
                  <a:tab pos="823913" algn="l"/>
                  <a:tab pos="1238250" algn="l"/>
                  <a:tab pos="1652588" algn="l"/>
                  <a:tab pos="2065338" algn="l"/>
                  <a:tab pos="2479675" algn="l"/>
                  <a:tab pos="2894013" algn="l"/>
                  <a:tab pos="3308350" algn="l"/>
                  <a:tab pos="3721100" algn="l"/>
                  <a:tab pos="4135438" algn="l"/>
                  <a:tab pos="4549775" algn="l"/>
                  <a:tab pos="4964113" algn="l"/>
                  <a:tab pos="5375275" algn="l"/>
                  <a:tab pos="5789613" algn="l"/>
                  <a:tab pos="6205538" algn="l"/>
                  <a:tab pos="6618288" algn="l"/>
                  <a:tab pos="7031038" algn="l"/>
                  <a:tab pos="7443788" algn="l"/>
                  <a:tab pos="7861300" algn="l"/>
                  <a:tab pos="8274050" algn="l"/>
                </a:tabLst>
                <a:defRPr>
                  <a:solidFill>
                    <a:schemeClr val="tx1"/>
                  </a:solidFill>
                  <a:latin typeface="Arial" pitchFamily="34" charset="0"/>
                </a:defRPr>
              </a:lvl2pPr>
              <a:lvl3pPr marL="1143000" indent="-228600" defTabSz="409575" eaLnBrk="0" hangingPunct="0">
                <a:tabLst>
                  <a:tab pos="0" algn="l"/>
                  <a:tab pos="409575" algn="l"/>
                  <a:tab pos="823913" algn="l"/>
                  <a:tab pos="1238250" algn="l"/>
                  <a:tab pos="1652588" algn="l"/>
                  <a:tab pos="2065338" algn="l"/>
                  <a:tab pos="2479675" algn="l"/>
                  <a:tab pos="2894013" algn="l"/>
                  <a:tab pos="3308350" algn="l"/>
                  <a:tab pos="3721100" algn="l"/>
                  <a:tab pos="4135438" algn="l"/>
                  <a:tab pos="4549775" algn="l"/>
                  <a:tab pos="4964113" algn="l"/>
                  <a:tab pos="5375275" algn="l"/>
                  <a:tab pos="5789613" algn="l"/>
                  <a:tab pos="6205538" algn="l"/>
                  <a:tab pos="6618288" algn="l"/>
                  <a:tab pos="7031038" algn="l"/>
                  <a:tab pos="7443788" algn="l"/>
                  <a:tab pos="7861300" algn="l"/>
                  <a:tab pos="8274050" algn="l"/>
                </a:tabLst>
                <a:defRPr>
                  <a:solidFill>
                    <a:schemeClr val="tx1"/>
                  </a:solidFill>
                  <a:latin typeface="Arial" pitchFamily="34" charset="0"/>
                </a:defRPr>
              </a:lvl3pPr>
              <a:lvl4pPr marL="1600200" indent="-228600" defTabSz="409575" eaLnBrk="0" hangingPunct="0">
                <a:tabLst>
                  <a:tab pos="0" algn="l"/>
                  <a:tab pos="409575" algn="l"/>
                  <a:tab pos="823913" algn="l"/>
                  <a:tab pos="1238250" algn="l"/>
                  <a:tab pos="1652588" algn="l"/>
                  <a:tab pos="2065338" algn="l"/>
                  <a:tab pos="2479675" algn="l"/>
                  <a:tab pos="2894013" algn="l"/>
                  <a:tab pos="3308350" algn="l"/>
                  <a:tab pos="3721100" algn="l"/>
                  <a:tab pos="4135438" algn="l"/>
                  <a:tab pos="4549775" algn="l"/>
                  <a:tab pos="4964113" algn="l"/>
                  <a:tab pos="5375275" algn="l"/>
                  <a:tab pos="5789613" algn="l"/>
                  <a:tab pos="6205538" algn="l"/>
                  <a:tab pos="6618288" algn="l"/>
                  <a:tab pos="7031038" algn="l"/>
                  <a:tab pos="7443788" algn="l"/>
                  <a:tab pos="7861300" algn="l"/>
                  <a:tab pos="8274050" algn="l"/>
                </a:tabLst>
                <a:defRPr>
                  <a:solidFill>
                    <a:schemeClr val="tx1"/>
                  </a:solidFill>
                  <a:latin typeface="Arial" pitchFamily="34" charset="0"/>
                </a:defRPr>
              </a:lvl4pPr>
              <a:lvl5pPr marL="2057400" indent="-228600" defTabSz="409575" eaLnBrk="0" hangingPunct="0">
                <a:tabLst>
                  <a:tab pos="0" algn="l"/>
                  <a:tab pos="409575" algn="l"/>
                  <a:tab pos="823913" algn="l"/>
                  <a:tab pos="1238250" algn="l"/>
                  <a:tab pos="1652588" algn="l"/>
                  <a:tab pos="2065338" algn="l"/>
                  <a:tab pos="2479675" algn="l"/>
                  <a:tab pos="2894013" algn="l"/>
                  <a:tab pos="3308350" algn="l"/>
                  <a:tab pos="3721100" algn="l"/>
                  <a:tab pos="4135438" algn="l"/>
                  <a:tab pos="4549775" algn="l"/>
                  <a:tab pos="4964113" algn="l"/>
                  <a:tab pos="5375275" algn="l"/>
                  <a:tab pos="5789613" algn="l"/>
                  <a:tab pos="6205538" algn="l"/>
                  <a:tab pos="6618288" algn="l"/>
                  <a:tab pos="7031038" algn="l"/>
                  <a:tab pos="7443788" algn="l"/>
                  <a:tab pos="7861300" algn="l"/>
                  <a:tab pos="8274050" algn="l"/>
                </a:tabLst>
                <a:defRPr>
                  <a:solidFill>
                    <a:schemeClr val="tx1"/>
                  </a:solidFill>
                  <a:latin typeface="Arial" pitchFamily="34" charset="0"/>
                </a:defRPr>
              </a:lvl5pPr>
              <a:lvl6pPr marL="2514600" indent="-228600" defTabSz="409575" eaLnBrk="0" fontAlgn="base" hangingPunct="0">
                <a:spcBef>
                  <a:spcPct val="0"/>
                </a:spcBef>
                <a:spcAft>
                  <a:spcPct val="0"/>
                </a:spcAft>
                <a:tabLst>
                  <a:tab pos="0" algn="l"/>
                  <a:tab pos="409575" algn="l"/>
                  <a:tab pos="823913" algn="l"/>
                  <a:tab pos="1238250" algn="l"/>
                  <a:tab pos="1652588" algn="l"/>
                  <a:tab pos="2065338" algn="l"/>
                  <a:tab pos="2479675" algn="l"/>
                  <a:tab pos="2894013" algn="l"/>
                  <a:tab pos="3308350" algn="l"/>
                  <a:tab pos="3721100" algn="l"/>
                  <a:tab pos="4135438" algn="l"/>
                  <a:tab pos="4549775" algn="l"/>
                  <a:tab pos="4964113" algn="l"/>
                  <a:tab pos="5375275" algn="l"/>
                  <a:tab pos="5789613" algn="l"/>
                  <a:tab pos="6205538" algn="l"/>
                  <a:tab pos="6618288" algn="l"/>
                  <a:tab pos="7031038" algn="l"/>
                  <a:tab pos="7443788" algn="l"/>
                  <a:tab pos="7861300" algn="l"/>
                  <a:tab pos="8274050" algn="l"/>
                </a:tabLst>
                <a:defRPr>
                  <a:solidFill>
                    <a:schemeClr val="tx1"/>
                  </a:solidFill>
                  <a:latin typeface="Arial" pitchFamily="34" charset="0"/>
                </a:defRPr>
              </a:lvl6pPr>
              <a:lvl7pPr marL="2971800" indent="-228600" defTabSz="409575" eaLnBrk="0" fontAlgn="base" hangingPunct="0">
                <a:spcBef>
                  <a:spcPct val="0"/>
                </a:spcBef>
                <a:spcAft>
                  <a:spcPct val="0"/>
                </a:spcAft>
                <a:tabLst>
                  <a:tab pos="0" algn="l"/>
                  <a:tab pos="409575" algn="l"/>
                  <a:tab pos="823913" algn="l"/>
                  <a:tab pos="1238250" algn="l"/>
                  <a:tab pos="1652588" algn="l"/>
                  <a:tab pos="2065338" algn="l"/>
                  <a:tab pos="2479675" algn="l"/>
                  <a:tab pos="2894013" algn="l"/>
                  <a:tab pos="3308350" algn="l"/>
                  <a:tab pos="3721100" algn="l"/>
                  <a:tab pos="4135438" algn="l"/>
                  <a:tab pos="4549775" algn="l"/>
                  <a:tab pos="4964113" algn="l"/>
                  <a:tab pos="5375275" algn="l"/>
                  <a:tab pos="5789613" algn="l"/>
                  <a:tab pos="6205538" algn="l"/>
                  <a:tab pos="6618288" algn="l"/>
                  <a:tab pos="7031038" algn="l"/>
                  <a:tab pos="7443788" algn="l"/>
                  <a:tab pos="7861300" algn="l"/>
                  <a:tab pos="8274050" algn="l"/>
                </a:tabLst>
                <a:defRPr>
                  <a:solidFill>
                    <a:schemeClr val="tx1"/>
                  </a:solidFill>
                  <a:latin typeface="Arial" pitchFamily="34" charset="0"/>
                </a:defRPr>
              </a:lvl7pPr>
              <a:lvl8pPr marL="3429000" indent="-228600" defTabSz="409575" eaLnBrk="0" fontAlgn="base" hangingPunct="0">
                <a:spcBef>
                  <a:spcPct val="0"/>
                </a:spcBef>
                <a:spcAft>
                  <a:spcPct val="0"/>
                </a:spcAft>
                <a:tabLst>
                  <a:tab pos="0" algn="l"/>
                  <a:tab pos="409575" algn="l"/>
                  <a:tab pos="823913" algn="l"/>
                  <a:tab pos="1238250" algn="l"/>
                  <a:tab pos="1652588" algn="l"/>
                  <a:tab pos="2065338" algn="l"/>
                  <a:tab pos="2479675" algn="l"/>
                  <a:tab pos="2894013" algn="l"/>
                  <a:tab pos="3308350" algn="l"/>
                  <a:tab pos="3721100" algn="l"/>
                  <a:tab pos="4135438" algn="l"/>
                  <a:tab pos="4549775" algn="l"/>
                  <a:tab pos="4964113" algn="l"/>
                  <a:tab pos="5375275" algn="l"/>
                  <a:tab pos="5789613" algn="l"/>
                  <a:tab pos="6205538" algn="l"/>
                  <a:tab pos="6618288" algn="l"/>
                  <a:tab pos="7031038" algn="l"/>
                  <a:tab pos="7443788" algn="l"/>
                  <a:tab pos="7861300" algn="l"/>
                  <a:tab pos="8274050" algn="l"/>
                </a:tabLst>
                <a:defRPr>
                  <a:solidFill>
                    <a:schemeClr val="tx1"/>
                  </a:solidFill>
                  <a:latin typeface="Arial" pitchFamily="34" charset="0"/>
                </a:defRPr>
              </a:lvl8pPr>
              <a:lvl9pPr marL="3886200" indent="-228600" defTabSz="409575" eaLnBrk="0" fontAlgn="base" hangingPunct="0">
                <a:spcBef>
                  <a:spcPct val="0"/>
                </a:spcBef>
                <a:spcAft>
                  <a:spcPct val="0"/>
                </a:spcAft>
                <a:tabLst>
                  <a:tab pos="0" algn="l"/>
                  <a:tab pos="409575" algn="l"/>
                  <a:tab pos="823913" algn="l"/>
                  <a:tab pos="1238250" algn="l"/>
                  <a:tab pos="1652588" algn="l"/>
                  <a:tab pos="2065338" algn="l"/>
                  <a:tab pos="2479675" algn="l"/>
                  <a:tab pos="2894013" algn="l"/>
                  <a:tab pos="3308350" algn="l"/>
                  <a:tab pos="3721100" algn="l"/>
                  <a:tab pos="4135438" algn="l"/>
                  <a:tab pos="4549775" algn="l"/>
                  <a:tab pos="4964113" algn="l"/>
                  <a:tab pos="5375275" algn="l"/>
                  <a:tab pos="5789613" algn="l"/>
                  <a:tab pos="6205538" algn="l"/>
                  <a:tab pos="6618288" algn="l"/>
                  <a:tab pos="7031038" algn="l"/>
                  <a:tab pos="7443788" algn="l"/>
                  <a:tab pos="7861300" algn="l"/>
                  <a:tab pos="8274050" algn="l"/>
                </a:tabLst>
                <a:defRPr>
                  <a:solidFill>
                    <a:schemeClr val="tx1"/>
                  </a:solidFill>
                  <a:latin typeface="Arial" pitchFamily="34" charset="0"/>
                </a:defRPr>
              </a:lvl9pPr>
            </a:lstStyle>
            <a:p>
              <a:pPr algn="ctr" eaLnBrk="1">
                <a:lnSpc>
                  <a:spcPct val="93000"/>
                </a:lnSpc>
                <a:buClr>
                  <a:srgbClr val="000000"/>
                </a:buClr>
                <a:buSzPct val="100000"/>
              </a:pPr>
              <a:r>
                <a:rPr lang="en-US" smtClean="0">
                  <a:solidFill>
                    <a:srgbClr val="FFFF00"/>
                  </a:solidFill>
                  <a:latin typeface="Calibri" pitchFamily="34" charset="0"/>
                  <a:cs typeface="+mn-cs"/>
                </a:rPr>
                <a:t>SST and currents</a:t>
              </a:r>
              <a:r>
                <a:rPr lang="en-US" smtClean="0">
                  <a:solidFill>
                    <a:srgbClr val="000000"/>
                  </a:solidFill>
                  <a:latin typeface="Calibri" pitchFamily="34" charset="0"/>
                  <a:cs typeface="+mn-cs"/>
                </a:rPr>
                <a:t>)</a:t>
              </a:r>
            </a:p>
          </p:txBody>
        </p:sp>
      </p:grpSp>
      <p:sp>
        <p:nvSpPr>
          <p:cNvPr id="117763" name="Text Box 11"/>
          <p:cNvSpPr txBox="1">
            <a:spLocks noChangeArrowheads="1"/>
          </p:cNvSpPr>
          <p:nvPr/>
        </p:nvSpPr>
        <p:spPr bwMode="auto">
          <a:xfrm>
            <a:off x="489256" y="19054"/>
            <a:ext cx="8524268" cy="904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223" tIns="45614" rIns="91223" bIns="45614">
            <a:spAutoFit/>
          </a:bodyPr>
          <a:lstStyle>
            <a:lvl1pPr marL="338138" indent="-33813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20000"/>
              </a:spcBef>
              <a:buClr>
                <a:srgbClr val="FFFFFF"/>
              </a:buClr>
            </a:pPr>
            <a:r>
              <a:rPr lang="en-US" sz="2400" b="1" u="sng" smtClean="0">
                <a:solidFill>
                  <a:srgbClr val="FFFF00"/>
                </a:solidFill>
                <a:latin typeface="Times New Roman" pitchFamily="18" charset="0"/>
                <a:cs typeface="+mn-cs"/>
              </a:rPr>
              <a:t>MOM4p1</a:t>
            </a:r>
            <a:r>
              <a:rPr lang="en-US" sz="2400" smtClean="0">
                <a:solidFill>
                  <a:srgbClr val="FFFF00"/>
                </a:solidFill>
                <a:latin typeface="Times New Roman" pitchFamily="18" charset="0"/>
                <a:cs typeface="+mn-cs"/>
              </a:rPr>
              <a:t> forced ocean simulation – 130 year spin up </a:t>
            </a:r>
          </a:p>
          <a:p>
            <a:pPr algn="ctr" eaLnBrk="1" hangingPunct="1">
              <a:spcBef>
                <a:spcPct val="20000"/>
              </a:spcBef>
              <a:buClr>
                <a:srgbClr val="FFFFFF"/>
              </a:buClr>
            </a:pPr>
            <a:r>
              <a:rPr lang="en-US" sz="2400" smtClean="0">
                <a:solidFill>
                  <a:srgbClr val="FFFF00"/>
                </a:solidFill>
                <a:latin typeface="Times New Roman" pitchFamily="18" charset="0"/>
                <a:cs typeface="+mn-cs"/>
              </a:rPr>
              <a:t>Physical and Biogeochemical Parameters for Tropical Indian Ocean</a:t>
            </a:r>
          </a:p>
        </p:txBody>
      </p:sp>
      <p:sp>
        <p:nvSpPr>
          <p:cNvPr id="117764" name="Text Box 12"/>
          <p:cNvSpPr txBox="1">
            <a:spLocks noChangeArrowheads="1"/>
          </p:cNvSpPr>
          <p:nvPr/>
        </p:nvSpPr>
        <p:spPr bwMode="auto">
          <a:xfrm>
            <a:off x="1905006" y="1355753"/>
            <a:ext cx="1096337" cy="399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223" tIns="45614" rIns="91223" bIns="45614">
            <a:spAutoFit/>
          </a:bodyPr>
          <a:lstStyle>
            <a:lvl1pPr marL="338138" indent="-33813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20000"/>
              </a:spcBef>
              <a:buClr>
                <a:srgbClr val="FFFFFF"/>
              </a:buClr>
            </a:pPr>
            <a:r>
              <a:rPr lang="en-US" sz="2000" b="1" smtClean="0">
                <a:solidFill>
                  <a:srgbClr val="FFFF00"/>
                </a:solidFill>
                <a:latin typeface="Times New Roman" pitchFamily="18" charset="0"/>
                <a:cs typeface="+mn-cs"/>
              </a:rPr>
              <a:t>January</a:t>
            </a:r>
          </a:p>
        </p:txBody>
      </p:sp>
      <p:sp>
        <p:nvSpPr>
          <p:cNvPr id="117765" name="Text Box 13"/>
          <p:cNvSpPr txBox="1">
            <a:spLocks noChangeArrowheads="1"/>
          </p:cNvSpPr>
          <p:nvPr/>
        </p:nvSpPr>
        <p:spPr bwMode="auto">
          <a:xfrm>
            <a:off x="1905006" y="4556153"/>
            <a:ext cx="1096337" cy="399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223" tIns="45614" rIns="91223" bIns="45614">
            <a:spAutoFit/>
          </a:bodyPr>
          <a:lstStyle>
            <a:lvl1pPr marL="338138" indent="-33813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20000"/>
              </a:spcBef>
              <a:buClr>
                <a:srgbClr val="FFFFFF"/>
              </a:buClr>
            </a:pPr>
            <a:r>
              <a:rPr lang="en-US" sz="2000" b="1" smtClean="0">
                <a:solidFill>
                  <a:srgbClr val="FFFF00"/>
                </a:solidFill>
                <a:latin typeface="Times New Roman" pitchFamily="18" charset="0"/>
                <a:cs typeface="+mn-cs"/>
              </a:rPr>
              <a:t>January</a:t>
            </a:r>
          </a:p>
        </p:txBody>
      </p:sp>
      <p:sp>
        <p:nvSpPr>
          <p:cNvPr id="117766" name="Text Box 14"/>
          <p:cNvSpPr txBox="1">
            <a:spLocks noChangeArrowheads="1"/>
          </p:cNvSpPr>
          <p:nvPr/>
        </p:nvSpPr>
        <p:spPr bwMode="auto">
          <a:xfrm>
            <a:off x="6665915" y="1371628"/>
            <a:ext cx="653908" cy="399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223" tIns="45614" rIns="91223" bIns="45614">
            <a:spAutoFit/>
          </a:bodyPr>
          <a:lstStyle>
            <a:lvl1pPr marL="338138" indent="-33813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20000"/>
              </a:spcBef>
              <a:buClr>
                <a:srgbClr val="FFFFFF"/>
              </a:buClr>
            </a:pPr>
            <a:r>
              <a:rPr lang="en-US" sz="2000" b="1" smtClean="0">
                <a:solidFill>
                  <a:srgbClr val="FFFF00"/>
                </a:solidFill>
                <a:latin typeface="Times New Roman" pitchFamily="18" charset="0"/>
                <a:cs typeface="+mn-cs"/>
              </a:rPr>
              <a:t>July</a:t>
            </a:r>
          </a:p>
        </p:txBody>
      </p:sp>
      <p:sp>
        <p:nvSpPr>
          <p:cNvPr id="117767" name="Text Box 15"/>
          <p:cNvSpPr txBox="1">
            <a:spLocks noChangeArrowheads="1"/>
          </p:cNvSpPr>
          <p:nvPr/>
        </p:nvSpPr>
        <p:spPr bwMode="auto">
          <a:xfrm>
            <a:off x="6705600" y="4572028"/>
            <a:ext cx="653908" cy="399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223" tIns="45614" rIns="91223" bIns="45614">
            <a:spAutoFit/>
          </a:bodyPr>
          <a:lstStyle>
            <a:lvl1pPr marL="338138" indent="-33813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20000"/>
              </a:spcBef>
              <a:buClr>
                <a:srgbClr val="FFFFFF"/>
              </a:buClr>
            </a:pPr>
            <a:r>
              <a:rPr lang="en-US" sz="2000" b="1" smtClean="0">
                <a:solidFill>
                  <a:srgbClr val="FFFF00"/>
                </a:solidFill>
                <a:latin typeface="Times New Roman" pitchFamily="18" charset="0"/>
                <a:cs typeface="+mn-cs"/>
              </a:rPr>
              <a:t>July</a:t>
            </a:r>
          </a:p>
        </p:txBody>
      </p:sp>
      <p:sp>
        <p:nvSpPr>
          <p:cNvPr id="117768" name="TextBox 15"/>
          <p:cNvSpPr txBox="1">
            <a:spLocks noChangeArrowheads="1"/>
          </p:cNvSpPr>
          <p:nvPr/>
        </p:nvSpPr>
        <p:spPr bwMode="auto">
          <a:xfrm>
            <a:off x="1295417" y="6248400"/>
            <a:ext cx="2800411" cy="369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32" tIns="45619" rIns="91232" bIns="4561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solidFill>
                  <a:srgbClr val="FFFFFF"/>
                </a:solidFill>
                <a:cs typeface="+mn-cs"/>
              </a:rPr>
              <a:t>Source:  Aparna, Swapna</a:t>
            </a:r>
            <a:endParaRPr lang="en-IN" smtClean="0">
              <a:solidFill>
                <a:srgbClr val="FFFFFF"/>
              </a:solidFill>
              <a:cs typeface="+mn-cs"/>
            </a:endParaRPr>
          </a:p>
        </p:txBody>
      </p:sp>
    </p:spTree>
    <p:extLst>
      <p:ext uri="{BB962C8B-B14F-4D97-AF65-F5344CB8AC3E}">
        <p14:creationId xmlns:p14="http://schemas.microsoft.com/office/powerpoint/2010/main" val="37408381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52400" y="533400"/>
            <a:ext cx="2903538" cy="750888"/>
            <a:chOff x="-2722" y="3239"/>
            <a:chExt cx="2309" cy="648"/>
          </a:xfrm>
        </p:grpSpPr>
        <p:sp>
          <p:nvSpPr>
            <p:cNvPr id="118792" name="Text Box 4"/>
            <p:cNvSpPr txBox="1">
              <a:spLocks noChangeArrowheads="1"/>
            </p:cNvSpPr>
            <p:nvPr/>
          </p:nvSpPr>
          <p:spPr bwMode="auto">
            <a:xfrm>
              <a:off x="-2722" y="3239"/>
              <a:ext cx="2234"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cs typeface="+mn-cs"/>
                </a:rPr>
                <a:t>Sea Surface Temperature</a:t>
              </a:r>
            </a:p>
          </p:txBody>
        </p:sp>
        <p:sp>
          <p:nvSpPr>
            <p:cNvPr id="118793" name="Text Box 5"/>
            <p:cNvSpPr txBox="1">
              <a:spLocks noChangeArrowheads="1"/>
            </p:cNvSpPr>
            <p:nvPr/>
          </p:nvSpPr>
          <p:spPr bwMode="auto">
            <a:xfrm>
              <a:off x="-2722" y="3568"/>
              <a:ext cx="2309"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cs typeface="+mn-cs"/>
                </a:rPr>
                <a:t>Dec 1997 minus Dec 1998</a:t>
              </a:r>
            </a:p>
          </p:txBody>
        </p:sp>
      </p:grpSp>
      <p:sp>
        <p:nvSpPr>
          <p:cNvPr id="118787" name="Text Box 6"/>
          <p:cNvSpPr txBox="1">
            <a:spLocks noChangeArrowheads="1"/>
          </p:cNvSpPr>
          <p:nvPr/>
        </p:nvSpPr>
        <p:spPr bwMode="auto">
          <a:xfrm>
            <a:off x="0" y="76200"/>
            <a:ext cx="434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32" tIns="45619" rIns="91232" bIns="4561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smtClean="0">
                <a:solidFill>
                  <a:srgbClr val="000000"/>
                </a:solidFill>
                <a:latin typeface="Bradley Hand ITC" pitchFamily="66" charset="0"/>
                <a:cs typeface="+mn-cs"/>
              </a:rPr>
              <a:t>1997-98: Strongest El Niño ever recorded!</a:t>
            </a:r>
          </a:p>
        </p:txBody>
      </p:sp>
      <p:pic>
        <p:nvPicPr>
          <p:cNvPr id="118788" name="Picture 3" descr="mollt"/>
          <p:cNvPicPr>
            <a:picLocks noChangeAspect="1" noChangeArrowheads="1"/>
          </p:cNvPicPr>
          <p:nvPr/>
        </p:nvPicPr>
        <p:blipFill>
          <a:blip r:embed="rId2" cstate="print">
            <a:extLst>
              <a:ext uri="{28A0092B-C50C-407E-A947-70E740481C1C}">
                <a14:useLocalDpi xmlns:a14="http://schemas.microsoft.com/office/drawing/2010/main" val="0"/>
              </a:ext>
            </a:extLst>
          </a:blip>
          <a:srcRect l="7576" t="19608" r="3030" b="11765"/>
          <a:stretch>
            <a:fillRect/>
          </a:stretch>
        </p:blipFill>
        <p:spPr bwMode="auto">
          <a:xfrm>
            <a:off x="152400" y="1295400"/>
            <a:ext cx="38862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
          <p:cNvSpPr txBox="1">
            <a:spLocks noChangeArrowheads="1"/>
          </p:cNvSpPr>
          <p:nvPr/>
        </p:nvSpPr>
        <p:spPr bwMode="auto">
          <a:xfrm>
            <a:off x="0" y="4165600"/>
            <a:ext cx="4648200" cy="2678113"/>
          </a:xfrm>
          <a:prstGeom prst="rect">
            <a:avLst/>
          </a:prstGeom>
          <a:noFill/>
          <a:ln w="9525">
            <a:noFill/>
            <a:miter lim="800000"/>
            <a:headEnd/>
            <a:tailEnd/>
          </a:ln>
        </p:spPr>
        <p:txBody>
          <a:bodyPr lIns="91232" tIns="45619" rIns="91232" bIns="45619">
            <a:spAutoFit/>
          </a:bodyPr>
          <a:lstStyle/>
          <a:p>
            <a:pPr>
              <a:defRPr/>
            </a:pPr>
            <a:r>
              <a:rPr lang="en-US" sz="1400" dirty="0">
                <a:solidFill>
                  <a:srgbClr val="000066"/>
                </a:solidFill>
                <a:latin typeface="Calibri"/>
                <a:cs typeface="Times New Roman" pitchFamily="18" charset="0"/>
              </a:rPr>
              <a:t>In January 1998 (top right) the 1997-1998 El Nino event was at its height. Because of the weakness of the trade winds at this time, the upwelling of nutrient-rich water was suppressed  in the equatorial Pacific.  The absence of a green band along the equator in this image is  indicative of relatively low chlorophyll concentrations there.</a:t>
            </a:r>
            <a:endParaRPr lang="en-US" sz="1400" dirty="0">
              <a:solidFill>
                <a:srgbClr val="000066"/>
              </a:solidFill>
              <a:latin typeface="Times New Roman" pitchFamily="18" charset="0"/>
              <a:cs typeface="Times New Roman" pitchFamily="18" charset="0"/>
            </a:endParaRPr>
          </a:p>
          <a:p>
            <a:pPr>
              <a:defRPr/>
            </a:pPr>
            <a:endParaRPr lang="en-US" sz="1400" dirty="0">
              <a:solidFill>
                <a:srgbClr val="000066"/>
              </a:solidFill>
              <a:latin typeface="Times New Roman" pitchFamily="18" charset="0"/>
              <a:cs typeface="Times New Roman" pitchFamily="18" charset="0"/>
            </a:endParaRPr>
          </a:p>
          <a:p>
            <a:pPr>
              <a:defRPr/>
            </a:pPr>
            <a:r>
              <a:rPr lang="en-US" sz="1400" dirty="0">
                <a:solidFill>
                  <a:srgbClr val="000066"/>
                </a:solidFill>
                <a:latin typeface="Calibri"/>
                <a:cs typeface="Times New Roman" pitchFamily="18" charset="0"/>
              </a:rPr>
              <a:t>By July 1998 (bottom right) the trade winds had strengthened and equatorial upwelling had </a:t>
            </a:r>
            <a:r>
              <a:rPr lang="en-IN" sz="1400" dirty="0">
                <a:solidFill>
                  <a:srgbClr val="000066"/>
                </a:solidFill>
                <a:latin typeface="Calibri"/>
                <a:cs typeface="Times New Roman" pitchFamily="18" charset="0"/>
              </a:rPr>
              <a:t>resumed g</a:t>
            </a:r>
            <a:r>
              <a:rPr lang="en-US" sz="1400" dirty="0" err="1">
                <a:solidFill>
                  <a:srgbClr val="000066"/>
                </a:solidFill>
                <a:latin typeface="Calibri"/>
                <a:cs typeface="Times New Roman" pitchFamily="18" charset="0"/>
              </a:rPr>
              <a:t>iving</a:t>
            </a:r>
            <a:r>
              <a:rPr lang="en-US" sz="1400" dirty="0">
                <a:solidFill>
                  <a:srgbClr val="000066"/>
                </a:solidFill>
                <a:latin typeface="Calibri"/>
                <a:cs typeface="Times New Roman" pitchFamily="18" charset="0"/>
              </a:rPr>
              <a:t> rise to widespread phytoplankton blooms in the equatorial belt </a:t>
            </a:r>
          </a:p>
          <a:p>
            <a:pPr>
              <a:defRPr/>
            </a:pPr>
            <a:endParaRPr lang="en-US" sz="1000" dirty="0">
              <a:solidFill>
                <a:srgbClr val="000066"/>
              </a:solidFill>
              <a:latin typeface="Times New Roman" pitchFamily="18" charset="0"/>
              <a:cs typeface="Times New Roman" pitchFamily="18" charset="0"/>
            </a:endParaRPr>
          </a:p>
          <a:p>
            <a:pPr>
              <a:defRPr/>
            </a:pPr>
            <a:r>
              <a:rPr lang="en-US" sz="1400" b="1" dirty="0">
                <a:solidFill>
                  <a:srgbClr val="000066"/>
                </a:solidFill>
                <a:latin typeface="Calibri"/>
                <a:cs typeface="Times New Roman" pitchFamily="18" charset="0"/>
              </a:rPr>
              <a:t>(Ref: Wallace and Hobbs, 2006)</a:t>
            </a:r>
            <a:endParaRPr lang="en-US" sz="1400" b="1" dirty="0">
              <a:solidFill>
                <a:srgbClr val="996633"/>
              </a:solidFill>
              <a:latin typeface="Calibri"/>
              <a:cs typeface="Times New Roman" pitchFamily="18" charset="0"/>
            </a:endParaRPr>
          </a:p>
        </p:txBody>
      </p:sp>
      <p:sp>
        <p:nvSpPr>
          <p:cNvPr id="10" name="TextBox 8"/>
          <p:cNvSpPr txBox="1">
            <a:spLocks noChangeArrowheads="1"/>
          </p:cNvSpPr>
          <p:nvPr/>
        </p:nvSpPr>
        <p:spPr bwMode="auto">
          <a:xfrm>
            <a:off x="4572000" y="6477000"/>
            <a:ext cx="4419600" cy="369888"/>
          </a:xfrm>
          <a:prstGeom prst="rect">
            <a:avLst/>
          </a:prstGeom>
          <a:noFill/>
          <a:ln w="9525">
            <a:noFill/>
            <a:miter lim="800000"/>
            <a:headEnd/>
            <a:tailEnd/>
          </a:ln>
        </p:spPr>
        <p:txBody>
          <a:bodyPr lIns="91232" tIns="45619" rIns="91232" bIns="45619">
            <a:spAutoFit/>
          </a:bodyPr>
          <a:lstStyle/>
          <a:p>
            <a:pPr>
              <a:defRPr/>
            </a:pPr>
            <a:r>
              <a:rPr lang="en-US" dirty="0">
                <a:solidFill>
                  <a:srgbClr val="FFFFFF"/>
                </a:solidFill>
                <a:latin typeface="Calibri"/>
                <a:cs typeface="+mn-cs"/>
              </a:rPr>
              <a:t>Image from </a:t>
            </a:r>
            <a:r>
              <a:rPr lang="en-US" dirty="0" err="1">
                <a:solidFill>
                  <a:srgbClr val="FFFFFF"/>
                </a:solidFill>
                <a:latin typeface="Calibri"/>
                <a:cs typeface="+mn-cs"/>
              </a:rPr>
              <a:t>SeaWIFS</a:t>
            </a:r>
            <a:r>
              <a:rPr lang="en-US" dirty="0">
                <a:solidFill>
                  <a:srgbClr val="FFFFFF"/>
                </a:solidFill>
                <a:latin typeface="Calibri"/>
                <a:cs typeface="+mn-cs"/>
              </a:rPr>
              <a:t> Project, NASA / GSFC</a:t>
            </a:r>
            <a:endParaRPr lang="en-IN" dirty="0">
              <a:solidFill>
                <a:srgbClr val="FFFFFF"/>
              </a:solidFill>
              <a:latin typeface="Calibri"/>
              <a:cs typeface="+mn-cs"/>
            </a:endParaRPr>
          </a:p>
        </p:txBody>
      </p:sp>
    </p:spTree>
    <p:extLst>
      <p:ext uri="{BB962C8B-B14F-4D97-AF65-F5344CB8AC3E}">
        <p14:creationId xmlns:p14="http://schemas.microsoft.com/office/powerpoint/2010/main" val="12449288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l="2353" r="3529" b="4411"/>
          <a:stretch>
            <a:fillRect/>
          </a:stretch>
        </p:blipFill>
        <p:spPr bwMode="auto">
          <a:xfrm>
            <a:off x="0" y="1328738"/>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Box 5"/>
          <p:cNvSpPr txBox="1">
            <a:spLocks noChangeArrowheads="1"/>
          </p:cNvSpPr>
          <p:nvPr/>
        </p:nvSpPr>
        <p:spPr bwMode="auto">
          <a:xfrm>
            <a:off x="150555" y="0"/>
            <a:ext cx="9031832"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200" b="1" dirty="0" smtClean="0">
                <a:solidFill>
                  <a:srgbClr val="FFFF00"/>
                </a:solidFill>
                <a:latin typeface="Calibri" pitchFamily="34" charset="0"/>
                <a:ea typeface="Calibri" pitchFamily="34" charset="0"/>
                <a:cs typeface="Calibri" pitchFamily="34" charset="0"/>
              </a:rPr>
              <a:t>Climate Change 2013:   WG1  contribution to IPCC Fifth Assessment Report</a:t>
            </a:r>
          </a:p>
          <a:p>
            <a:pPr algn="ctr" eaLnBrk="1" hangingPunct="1"/>
            <a:endParaRPr lang="en-US" sz="2200" b="1" dirty="0" smtClean="0">
              <a:solidFill>
                <a:srgbClr val="FFFF00"/>
              </a:solidFill>
              <a:latin typeface="Calibri" pitchFamily="34" charset="0"/>
              <a:ea typeface="Calibri" pitchFamily="34" charset="0"/>
              <a:cs typeface="Calibri" pitchFamily="34" charset="0"/>
            </a:endParaRPr>
          </a:p>
          <a:p>
            <a:pPr algn="ctr" eaLnBrk="1" hangingPunct="1"/>
            <a:r>
              <a:rPr lang="en-US" sz="3200" b="1" dirty="0" smtClean="0">
                <a:solidFill>
                  <a:srgbClr val="FFFF00"/>
                </a:solidFill>
                <a:latin typeface="Calibri" pitchFamily="34" charset="0"/>
                <a:ea typeface="Calibri" pitchFamily="34" charset="0"/>
                <a:cs typeface="Calibri" pitchFamily="34" charset="0"/>
              </a:rPr>
              <a:t>IPCC:</a:t>
            </a:r>
            <a:r>
              <a:rPr lang="en-US" sz="3200" b="1" dirty="0" smtClean="0">
                <a:solidFill>
                  <a:srgbClr val="FFFFFF"/>
                </a:solidFill>
                <a:latin typeface="Calibri" pitchFamily="34" charset="0"/>
                <a:ea typeface="Calibri" pitchFamily="34" charset="0"/>
                <a:cs typeface="Calibri" pitchFamily="34" charset="0"/>
              </a:rPr>
              <a:t> Warming of the Climate System is unequivocal</a:t>
            </a:r>
          </a:p>
        </p:txBody>
      </p:sp>
    </p:spTree>
    <p:extLst>
      <p:ext uri="{BB962C8B-B14F-4D97-AF65-F5344CB8AC3E}">
        <p14:creationId xmlns:p14="http://schemas.microsoft.com/office/powerpoint/2010/main" val="2095393943"/>
      </p:ext>
    </p:extLst>
  </p:cSld>
  <p:clrMapOvr>
    <a:masterClrMapping/>
  </p:clrMapOvr>
  <p:transition>
    <p:strips dir="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2">
            <a:extLst>
              <a:ext uri="{28A0092B-C50C-407E-A947-70E740481C1C}">
                <a14:useLocalDpi xmlns:a14="http://schemas.microsoft.com/office/drawing/2010/main" val="0"/>
              </a:ext>
            </a:extLst>
          </a:blip>
          <a:srcRect t="3999" b="5333"/>
          <a:stretch>
            <a:fillRect/>
          </a:stretch>
        </p:blipFill>
        <p:spPr bwMode="auto">
          <a:xfrm>
            <a:off x="152400" y="381000"/>
            <a:ext cx="87376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TextBox 1"/>
          <p:cNvSpPr txBox="1">
            <a:spLocks noChangeArrowheads="1"/>
          </p:cNvSpPr>
          <p:nvPr/>
        </p:nvSpPr>
        <p:spPr bwMode="auto">
          <a:xfrm>
            <a:off x="2133614" y="-76200"/>
            <a:ext cx="5527415" cy="523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0" tIns="45706" rIns="91410" bIns="45706">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smtClean="0">
                <a:solidFill>
                  <a:srgbClr val="000000"/>
                </a:solidFill>
                <a:latin typeface="Times New Roman" pitchFamily="18" charset="0"/>
                <a:cs typeface="Times New Roman" pitchFamily="18" charset="0"/>
              </a:rPr>
              <a:t>Chlorophyll Concentration (Mg m</a:t>
            </a:r>
            <a:r>
              <a:rPr lang="en-US" altLang="en-US" sz="2800" baseline="30000" smtClean="0">
                <a:solidFill>
                  <a:srgbClr val="000000"/>
                </a:solidFill>
                <a:latin typeface="Times New Roman" pitchFamily="18" charset="0"/>
                <a:cs typeface="Times New Roman" pitchFamily="18" charset="0"/>
              </a:rPr>
              <a:t>-3</a:t>
            </a:r>
            <a:r>
              <a:rPr lang="en-US" altLang="en-US" sz="2800" smtClean="0">
                <a:solidFill>
                  <a:srgbClr val="000000"/>
                </a:solidFill>
                <a:latin typeface="Times New Roman" pitchFamily="18" charset="0"/>
                <a:cs typeface="Times New Roman" pitchFamily="18" charset="0"/>
              </a:rPr>
              <a:t>) </a:t>
            </a:r>
          </a:p>
        </p:txBody>
      </p:sp>
      <p:sp>
        <p:nvSpPr>
          <p:cNvPr id="6" name="TextBox 1"/>
          <p:cNvSpPr txBox="1">
            <a:spLocks noChangeArrowheads="1"/>
          </p:cNvSpPr>
          <p:nvPr/>
        </p:nvSpPr>
        <p:spPr bwMode="auto">
          <a:xfrm>
            <a:off x="3657601" y="3352801"/>
            <a:ext cx="1869362" cy="461637"/>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lIns="91410" tIns="45706" rIns="91410" bIns="45706">
            <a:spAutoFit/>
          </a:bodyPr>
          <a:lstStyle/>
          <a:p>
            <a:pPr>
              <a:defRPr/>
            </a:pPr>
            <a:r>
              <a:rPr lang="en-US" altLang="en-US" sz="2400" dirty="0">
                <a:solidFill>
                  <a:srgbClr val="15171B"/>
                </a:solidFill>
                <a:latin typeface="Times New Roman" pitchFamily="18" charset="0"/>
                <a:cs typeface="Times New Roman" pitchFamily="18" charset="0"/>
              </a:rPr>
              <a:t>IITM ESMv2</a:t>
            </a:r>
          </a:p>
        </p:txBody>
      </p:sp>
      <p:sp>
        <p:nvSpPr>
          <p:cNvPr id="7" name="TextBox 1"/>
          <p:cNvSpPr txBox="1">
            <a:spLocks noChangeArrowheads="1"/>
          </p:cNvSpPr>
          <p:nvPr/>
        </p:nvSpPr>
        <p:spPr bwMode="auto">
          <a:xfrm>
            <a:off x="3657619" y="685803"/>
            <a:ext cx="2113531" cy="461637"/>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lIns="91410" tIns="45706" rIns="91410" bIns="45706">
            <a:spAutoFit/>
          </a:bodyPr>
          <a:lstStyle/>
          <a:p>
            <a:pPr>
              <a:defRPr/>
            </a:pPr>
            <a:r>
              <a:rPr lang="en-US" altLang="en-US" sz="2400" dirty="0" err="1">
                <a:solidFill>
                  <a:srgbClr val="15171B"/>
                </a:solidFill>
                <a:latin typeface="Times New Roman" pitchFamily="18" charset="0"/>
                <a:cs typeface="Times New Roman" pitchFamily="18" charset="0"/>
              </a:rPr>
              <a:t>Obs</a:t>
            </a:r>
            <a:r>
              <a:rPr lang="en-US" altLang="en-US" sz="2400" dirty="0">
                <a:solidFill>
                  <a:srgbClr val="15171B"/>
                </a:solidFill>
                <a:latin typeface="Times New Roman" pitchFamily="18" charset="0"/>
                <a:cs typeface="Times New Roman" pitchFamily="18" charset="0"/>
              </a:rPr>
              <a:t> (</a:t>
            </a:r>
            <a:r>
              <a:rPr lang="en-US" altLang="en-US" sz="2400" dirty="0" err="1">
                <a:solidFill>
                  <a:srgbClr val="15171B"/>
                </a:solidFill>
                <a:latin typeface="Times New Roman" pitchFamily="18" charset="0"/>
                <a:cs typeface="Times New Roman" pitchFamily="18" charset="0"/>
              </a:rPr>
              <a:t>SeaWiFS</a:t>
            </a:r>
            <a:r>
              <a:rPr lang="en-US" altLang="en-US" sz="2400" dirty="0">
                <a:solidFill>
                  <a:srgbClr val="15171B"/>
                </a:solidFill>
                <a:latin typeface="Times New Roman" pitchFamily="18" charset="0"/>
                <a:cs typeface="Times New Roman" pitchFamily="18" charset="0"/>
              </a:rPr>
              <a:t>)</a:t>
            </a:r>
          </a:p>
        </p:txBody>
      </p:sp>
      <p:sp>
        <p:nvSpPr>
          <p:cNvPr id="119814" name="TextBox 7"/>
          <p:cNvSpPr txBox="1">
            <a:spLocks noChangeArrowheads="1"/>
          </p:cNvSpPr>
          <p:nvPr/>
        </p:nvSpPr>
        <p:spPr bwMode="auto">
          <a:xfrm>
            <a:off x="6172202" y="6488114"/>
            <a:ext cx="2626108" cy="3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0" tIns="45706" rIns="91410" bIns="45706">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smtClean="0">
                <a:solidFill>
                  <a:srgbClr val="002060"/>
                </a:solidFill>
                <a:latin typeface="Calibri" pitchFamily="34" charset="0"/>
                <a:cs typeface="Arial"/>
              </a:rPr>
              <a:t>Courtesy:  Sandeep, CCCR</a:t>
            </a:r>
          </a:p>
        </p:txBody>
      </p:sp>
    </p:spTree>
    <p:extLst>
      <p:ext uri="{BB962C8B-B14F-4D97-AF65-F5344CB8AC3E}">
        <p14:creationId xmlns:p14="http://schemas.microsoft.com/office/powerpoint/2010/main" val="3237655808"/>
      </p:ext>
    </p:extLst>
  </p:cSld>
  <p:clrMapOvr>
    <a:masterClrMapping/>
  </p:clrMapOvr>
  <p:transition>
    <p:cover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224135"/>
            <a:ext cx="8229600" cy="461665"/>
          </a:xfrm>
          <a:prstGeom prst="rect">
            <a:avLst/>
          </a:prstGeom>
          <a:noFill/>
        </p:spPr>
        <p:txBody>
          <a:bodyPr wrap="square" rtlCol="0">
            <a:spAutoFit/>
          </a:bodyPr>
          <a:lstStyle/>
          <a:p>
            <a:pPr algn="ctr"/>
            <a:r>
              <a:rPr lang="en-US" sz="2400" b="1" dirty="0" smtClean="0">
                <a:solidFill>
                  <a:schemeClr val="accent5">
                    <a:lumMod val="50000"/>
                  </a:schemeClr>
                </a:solidFill>
                <a:cs typeface="Times New Roman" pitchFamily="18" charset="0"/>
              </a:rPr>
              <a:t>Indian Ocean modes of variability in the IITM ESM</a:t>
            </a:r>
          </a:p>
        </p:txBody>
      </p:sp>
      <p:grpSp>
        <p:nvGrpSpPr>
          <p:cNvPr id="7" name="Group 6"/>
          <p:cNvGrpSpPr/>
          <p:nvPr/>
        </p:nvGrpSpPr>
        <p:grpSpPr>
          <a:xfrm>
            <a:off x="0" y="1219200"/>
            <a:ext cx="4495800" cy="5410200"/>
            <a:chOff x="0" y="914400"/>
            <a:chExt cx="4800600" cy="563880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15" t="2071" r="52944" b="53717"/>
            <a:stretch/>
          </p:blipFill>
          <p:spPr bwMode="auto">
            <a:xfrm>
              <a:off x="76200" y="914400"/>
              <a:ext cx="4038600" cy="2599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6962" r="9337" b="53285"/>
            <a:stretch/>
          </p:blipFill>
          <p:spPr bwMode="auto">
            <a:xfrm>
              <a:off x="0" y="3733800"/>
              <a:ext cx="39624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0849" t="11432" r="1027" b="13825"/>
            <a:stretch/>
          </p:blipFill>
          <p:spPr bwMode="auto">
            <a:xfrm>
              <a:off x="4203700" y="1676400"/>
              <a:ext cx="596900" cy="439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399" r="5819"/>
          <a:stretch/>
        </p:blipFill>
        <p:spPr bwMode="auto">
          <a:xfrm>
            <a:off x="4724416" y="843465"/>
            <a:ext cx="4326467"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224897" y="6443246"/>
            <a:ext cx="2852319" cy="338554"/>
          </a:xfrm>
          <a:prstGeom prst="rect">
            <a:avLst/>
          </a:prstGeom>
          <a:noFill/>
        </p:spPr>
        <p:txBody>
          <a:bodyPr wrap="none" rtlCol="0">
            <a:spAutoFit/>
          </a:bodyPr>
          <a:lstStyle/>
          <a:p>
            <a:pPr fontAlgn="base">
              <a:spcBef>
                <a:spcPct val="0"/>
              </a:spcBef>
              <a:spcAft>
                <a:spcPct val="0"/>
              </a:spcAft>
            </a:pPr>
            <a:r>
              <a:rPr lang="en-US" sz="1600" b="1" dirty="0" smtClean="0">
                <a:solidFill>
                  <a:prstClr val="black"/>
                </a:solidFill>
                <a:cs typeface="Arial" charset="0"/>
              </a:rPr>
              <a:t>Courtesy: </a:t>
            </a:r>
            <a:r>
              <a:rPr lang="en-US" sz="1600" b="1" dirty="0" err="1" smtClean="0">
                <a:solidFill>
                  <a:prstClr val="black"/>
                </a:solidFill>
                <a:cs typeface="Arial" charset="0"/>
              </a:rPr>
              <a:t>Swapna</a:t>
            </a:r>
            <a:r>
              <a:rPr lang="en-US" sz="1600" b="1" dirty="0" smtClean="0">
                <a:solidFill>
                  <a:prstClr val="black"/>
                </a:solidFill>
                <a:cs typeface="Arial" charset="0"/>
              </a:rPr>
              <a:t> and </a:t>
            </a:r>
            <a:r>
              <a:rPr lang="en-US" sz="1600" b="1" dirty="0" err="1" smtClean="0">
                <a:solidFill>
                  <a:prstClr val="black"/>
                </a:solidFill>
                <a:cs typeface="Arial" charset="0"/>
              </a:rPr>
              <a:t>Prajeesh</a:t>
            </a:r>
            <a:endParaRPr lang="en-US" sz="1600" b="1" dirty="0">
              <a:solidFill>
                <a:prstClr val="black"/>
              </a:solidFill>
              <a:cs typeface="Arial" charset="0"/>
            </a:endParaRPr>
          </a:p>
        </p:txBody>
      </p:sp>
      <p:sp>
        <p:nvSpPr>
          <p:cNvPr id="9" name="TextBox 8"/>
          <p:cNvSpPr txBox="1"/>
          <p:nvPr/>
        </p:nvSpPr>
        <p:spPr>
          <a:xfrm>
            <a:off x="1853788" y="3886200"/>
            <a:ext cx="668773" cy="461665"/>
          </a:xfrm>
          <a:prstGeom prst="rect">
            <a:avLst/>
          </a:prstGeom>
          <a:noFill/>
        </p:spPr>
        <p:txBody>
          <a:bodyPr wrap="none" rtlCol="0">
            <a:spAutoFit/>
          </a:bodyPr>
          <a:lstStyle/>
          <a:p>
            <a:r>
              <a:rPr lang="en-US" sz="2400" b="1" dirty="0" smtClean="0">
                <a:solidFill>
                  <a:srgbClr val="0070C0"/>
                </a:solidFill>
              </a:rPr>
              <a:t>IOD</a:t>
            </a:r>
            <a:endParaRPr lang="en-US" sz="2400" b="1" dirty="0">
              <a:solidFill>
                <a:srgbClr val="0070C0"/>
              </a:solidFill>
            </a:endParaRPr>
          </a:p>
        </p:txBody>
      </p:sp>
      <p:sp>
        <p:nvSpPr>
          <p:cNvPr id="10" name="TextBox 9"/>
          <p:cNvSpPr txBox="1"/>
          <p:nvPr/>
        </p:nvSpPr>
        <p:spPr>
          <a:xfrm>
            <a:off x="1059499" y="718678"/>
            <a:ext cx="2029723" cy="461665"/>
          </a:xfrm>
          <a:prstGeom prst="rect">
            <a:avLst/>
          </a:prstGeom>
          <a:noFill/>
        </p:spPr>
        <p:txBody>
          <a:bodyPr wrap="none" rtlCol="0">
            <a:spAutoFit/>
          </a:bodyPr>
          <a:lstStyle/>
          <a:p>
            <a:r>
              <a:rPr lang="en-US" sz="2400" b="1" dirty="0" smtClean="0">
                <a:solidFill>
                  <a:srgbClr val="0070C0"/>
                </a:solidFill>
              </a:rPr>
              <a:t>IO </a:t>
            </a:r>
            <a:r>
              <a:rPr lang="en-US" sz="2400" b="1" dirty="0">
                <a:solidFill>
                  <a:srgbClr val="0070C0"/>
                </a:solidFill>
              </a:rPr>
              <a:t>b</a:t>
            </a:r>
            <a:r>
              <a:rPr lang="en-US" sz="2400" b="1" dirty="0" smtClean="0">
                <a:solidFill>
                  <a:srgbClr val="0070C0"/>
                </a:solidFill>
              </a:rPr>
              <a:t>asin mode</a:t>
            </a:r>
            <a:endParaRPr lang="en-US" sz="2400" b="1" dirty="0">
              <a:solidFill>
                <a:srgbClr val="0070C0"/>
              </a:solidFill>
            </a:endParaRPr>
          </a:p>
        </p:txBody>
      </p:sp>
    </p:spTree>
    <p:extLst>
      <p:ext uri="{BB962C8B-B14F-4D97-AF65-F5344CB8AC3E}">
        <p14:creationId xmlns:p14="http://schemas.microsoft.com/office/powerpoint/2010/main" val="11390749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1"/>
            <a:ext cx="9144000" cy="5757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224897" y="6443246"/>
            <a:ext cx="2852319" cy="338554"/>
          </a:xfrm>
          <a:prstGeom prst="rect">
            <a:avLst/>
          </a:prstGeom>
          <a:noFill/>
        </p:spPr>
        <p:txBody>
          <a:bodyPr wrap="none" rtlCol="0">
            <a:spAutoFit/>
          </a:bodyPr>
          <a:lstStyle/>
          <a:p>
            <a:pPr fontAlgn="base">
              <a:spcBef>
                <a:spcPct val="0"/>
              </a:spcBef>
              <a:spcAft>
                <a:spcPct val="0"/>
              </a:spcAft>
            </a:pPr>
            <a:r>
              <a:rPr lang="en-US" sz="1600" b="1" dirty="0" smtClean="0">
                <a:solidFill>
                  <a:prstClr val="black"/>
                </a:solidFill>
                <a:cs typeface="Arial" charset="0"/>
              </a:rPr>
              <a:t>Courtesy: </a:t>
            </a:r>
            <a:r>
              <a:rPr lang="en-US" sz="1600" b="1" dirty="0" err="1" smtClean="0">
                <a:solidFill>
                  <a:prstClr val="black"/>
                </a:solidFill>
                <a:cs typeface="Arial" charset="0"/>
              </a:rPr>
              <a:t>Swapna</a:t>
            </a:r>
            <a:r>
              <a:rPr lang="en-US" sz="1600" b="1" dirty="0" smtClean="0">
                <a:solidFill>
                  <a:prstClr val="black"/>
                </a:solidFill>
                <a:cs typeface="Arial" charset="0"/>
              </a:rPr>
              <a:t> and </a:t>
            </a:r>
            <a:r>
              <a:rPr lang="en-US" sz="1600" b="1" dirty="0" err="1" smtClean="0">
                <a:solidFill>
                  <a:prstClr val="black"/>
                </a:solidFill>
                <a:cs typeface="Arial" charset="0"/>
              </a:rPr>
              <a:t>Prajeesh</a:t>
            </a:r>
            <a:endParaRPr lang="en-US" sz="1600" b="1" dirty="0">
              <a:solidFill>
                <a:prstClr val="black"/>
              </a:solidFill>
              <a:cs typeface="Arial" charset="0"/>
            </a:endParaRPr>
          </a:p>
        </p:txBody>
      </p:sp>
      <p:sp>
        <p:nvSpPr>
          <p:cNvPr id="5" name="TextBox 4"/>
          <p:cNvSpPr txBox="1"/>
          <p:nvPr/>
        </p:nvSpPr>
        <p:spPr>
          <a:xfrm>
            <a:off x="95655" y="147935"/>
            <a:ext cx="8591145" cy="461665"/>
          </a:xfrm>
          <a:prstGeom prst="rect">
            <a:avLst/>
          </a:prstGeom>
          <a:noFill/>
        </p:spPr>
        <p:txBody>
          <a:bodyPr wrap="square" rtlCol="0">
            <a:spAutoFit/>
          </a:bodyPr>
          <a:lstStyle/>
          <a:p>
            <a:pPr algn="ctr"/>
            <a:r>
              <a:rPr lang="en-US" sz="2400" b="1" dirty="0" smtClean="0">
                <a:solidFill>
                  <a:schemeClr val="accent5">
                    <a:lumMod val="50000"/>
                  </a:schemeClr>
                </a:solidFill>
                <a:latin typeface="+mn-lt"/>
                <a:cs typeface="Times New Roman" pitchFamily="18" charset="0"/>
              </a:rPr>
              <a:t>Leading modes of Chlorophyll variability in the IITM ESM</a:t>
            </a:r>
          </a:p>
        </p:txBody>
      </p:sp>
    </p:spTree>
    <p:extLst>
      <p:ext uri="{BB962C8B-B14F-4D97-AF65-F5344CB8AC3E}">
        <p14:creationId xmlns:p14="http://schemas.microsoft.com/office/powerpoint/2010/main" val="15838013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942" r="5739" b="35350"/>
          <a:stretch/>
        </p:blipFill>
        <p:spPr bwMode="auto">
          <a:xfrm>
            <a:off x="24284" y="0"/>
            <a:ext cx="486005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356" t="67527" r="17187" b="3811"/>
          <a:stretch/>
        </p:blipFill>
        <p:spPr bwMode="auto">
          <a:xfrm>
            <a:off x="5038928" y="2819400"/>
            <a:ext cx="39624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2133600" y="1562100"/>
            <a:ext cx="924128" cy="228600"/>
          </a:xfrm>
          <a:prstGeom prst="ellipse">
            <a:avLst/>
          </a:prstGeom>
          <a:solidFill>
            <a:srgbClr val="FF0000">
              <a:alpha val="6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595664" y="5486400"/>
            <a:ext cx="924128" cy="228600"/>
          </a:xfrm>
          <a:prstGeom prst="ellipse">
            <a:avLst/>
          </a:prstGeom>
          <a:solidFill>
            <a:srgbClr val="FF0000">
              <a:alpha val="6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248400" y="4522551"/>
            <a:ext cx="924128" cy="228600"/>
          </a:xfrm>
          <a:prstGeom prst="ellipse">
            <a:avLst/>
          </a:prstGeom>
          <a:solidFill>
            <a:srgbClr val="FF0000">
              <a:alpha val="6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975690" y="210233"/>
            <a:ext cx="4088876" cy="1015663"/>
          </a:xfrm>
          <a:prstGeom prst="rect">
            <a:avLst/>
          </a:prstGeom>
          <a:noFill/>
        </p:spPr>
        <p:txBody>
          <a:bodyPr wrap="none" rtlCol="0">
            <a:spAutoFit/>
          </a:bodyPr>
          <a:lstStyle/>
          <a:p>
            <a:pPr algn="just"/>
            <a:r>
              <a:rPr lang="en-US" sz="2000" dirty="0" smtClean="0"/>
              <a:t>Pattern correlation of the leading </a:t>
            </a:r>
          </a:p>
          <a:p>
            <a:pPr algn="just"/>
            <a:r>
              <a:rPr lang="en-US" sz="2000" dirty="0" smtClean="0"/>
              <a:t>modes of Indian Ocean SST variability</a:t>
            </a:r>
          </a:p>
          <a:p>
            <a:pPr algn="just"/>
            <a:r>
              <a:rPr lang="en-US" sz="2000" dirty="0" smtClean="0"/>
              <a:t>-  CMIP5 models  &amp; </a:t>
            </a:r>
            <a:r>
              <a:rPr lang="en-US" sz="2000" dirty="0" smtClean="0">
                <a:solidFill>
                  <a:srgbClr val="FF0000"/>
                </a:solidFill>
              </a:rPr>
              <a:t>IITM ESM (red)</a:t>
            </a:r>
            <a:endParaRPr lang="en-US" sz="2000" dirty="0">
              <a:solidFill>
                <a:srgbClr val="FF0000"/>
              </a:solidFill>
            </a:endParaRPr>
          </a:p>
        </p:txBody>
      </p:sp>
      <p:sp>
        <p:nvSpPr>
          <p:cNvPr id="10" name="TextBox 9"/>
          <p:cNvSpPr txBox="1"/>
          <p:nvPr/>
        </p:nvSpPr>
        <p:spPr>
          <a:xfrm>
            <a:off x="3104177" y="2362200"/>
            <a:ext cx="938847" cy="523220"/>
          </a:xfrm>
          <a:prstGeom prst="rect">
            <a:avLst/>
          </a:prstGeom>
          <a:noFill/>
        </p:spPr>
        <p:txBody>
          <a:bodyPr wrap="none" rtlCol="0">
            <a:spAutoFit/>
          </a:bodyPr>
          <a:lstStyle/>
          <a:p>
            <a:r>
              <a:rPr lang="en-US" sz="2800" b="1" dirty="0" smtClean="0">
                <a:solidFill>
                  <a:srgbClr val="0070C0"/>
                </a:solidFill>
              </a:rPr>
              <a:t>EOF1</a:t>
            </a:r>
            <a:endParaRPr lang="en-US" sz="2800" b="1" dirty="0">
              <a:solidFill>
                <a:srgbClr val="0070C0"/>
              </a:solidFill>
            </a:endParaRPr>
          </a:p>
        </p:txBody>
      </p:sp>
      <p:sp>
        <p:nvSpPr>
          <p:cNvPr id="11" name="TextBox 10"/>
          <p:cNvSpPr txBox="1"/>
          <p:nvPr/>
        </p:nvSpPr>
        <p:spPr>
          <a:xfrm>
            <a:off x="3086911" y="6019800"/>
            <a:ext cx="943143" cy="523220"/>
          </a:xfrm>
          <a:prstGeom prst="rect">
            <a:avLst/>
          </a:prstGeom>
          <a:noFill/>
        </p:spPr>
        <p:txBody>
          <a:bodyPr wrap="none" rtlCol="0">
            <a:spAutoFit/>
          </a:bodyPr>
          <a:lstStyle/>
          <a:p>
            <a:r>
              <a:rPr lang="en-US" sz="2800" b="1" dirty="0" smtClean="0">
                <a:solidFill>
                  <a:srgbClr val="0070C0"/>
                </a:solidFill>
              </a:rPr>
              <a:t>EOF2</a:t>
            </a:r>
            <a:endParaRPr lang="en-US" sz="2800" b="1" dirty="0">
              <a:solidFill>
                <a:srgbClr val="0070C0"/>
              </a:solidFill>
            </a:endParaRPr>
          </a:p>
        </p:txBody>
      </p:sp>
      <p:sp>
        <p:nvSpPr>
          <p:cNvPr id="12" name="TextBox 11"/>
          <p:cNvSpPr txBox="1"/>
          <p:nvPr/>
        </p:nvSpPr>
        <p:spPr>
          <a:xfrm>
            <a:off x="5889566" y="2133600"/>
            <a:ext cx="2786147" cy="523220"/>
          </a:xfrm>
          <a:prstGeom prst="rect">
            <a:avLst/>
          </a:prstGeom>
          <a:noFill/>
        </p:spPr>
        <p:txBody>
          <a:bodyPr wrap="none" rtlCol="0">
            <a:spAutoFit/>
          </a:bodyPr>
          <a:lstStyle/>
          <a:p>
            <a:r>
              <a:rPr lang="en-US" sz="2800" b="1" dirty="0" smtClean="0">
                <a:solidFill>
                  <a:srgbClr val="0070C0"/>
                </a:solidFill>
              </a:rPr>
              <a:t>IOD-ISMR linkage</a:t>
            </a:r>
            <a:endParaRPr lang="en-US" sz="2800" b="1" dirty="0">
              <a:solidFill>
                <a:srgbClr val="0070C0"/>
              </a:solidFill>
            </a:endParaRPr>
          </a:p>
        </p:txBody>
      </p:sp>
    </p:spTree>
    <p:extLst>
      <p:ext uri="{BB962C8B-B14F-4D97-AF65-F5344CB8AC3E}">
        <p14:creationId xmlns:p14="http://schemas.microsoft.com/office/powerpoint/2010/main" val="37159372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p:cNvPicPr>
            <a:picLocks noChangeAspect="1" noChangeArrowheads="1"/>
          </p:cNvPicPr>
          <p:nvPr/>
        </p:nvPicPr>
        <p:blipFill>
          <a:blip r:embed="rId2">
            <a:extLst>
              <a:ext uri="{28A0092B-C50C-407E-A947-70E740481C1C}">
                <a14:useLocalDpi xmlns:a14="http://schemas.microsoft.com/office/drawing/2010/main" val="0"/>
              </a:ext>
            </a:extLst>
          </a:blip>
          <a:srcRect t="50000" r="3577"/>
          <a:stretch>
            <a:fillRect/>
          </a:stretch>
        </p:blipFill>
        <p:spPr bwMode="auto">
          <a:xfrm>
            <a:off x="0" y="0"/>
            <a:ext cx="9144000" cy="203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4627" name="Picture 3"/>
          <p:cNvPicPr>
            <a:picLocks noChangeAspect="1" noChangeArrowheads="1"/>
          </p:cNvPicPr>
          <p:nvPr/>
        </p:nvPicPr>
        <p:blipFill>
          <a:blip r:embed="rId3">
            <a:extLst>
              <a:ext uri="{28A0092B-C50C-407E-A947-70E740481C1C}">
                <a14:useLocalDpi xmlns:a14="http://schemas.microsoft.com/office/drawing/2010/main" val="0"/>
              </a:ext>
            </a:extLst>
          </a:blip>
          <a:srcRect l="8357" t="20015" r="12811" b="8821"/>
          <a:stretch>
            <a:fillRect/>
          </a:stretch>
        </p:blipFill>
        <p:spPr bwMode="auto">
          <a:xfrm>
            <a:off x="5391150" y="2038350"/>
            <a:ext cx="375285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46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38350"/>
            <a:ext cx="53721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46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314950"/>
            <a:ext cx="9144000"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89709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3"/>
          <p:cNvPicPr>
            <a:picLocks noChangeAspect="1" noChangeArrowheads="1"/>
          </p:cNvPicPr>
          <p:nvPr/>
        </p:nvPicPr>
        <p:blipFill>
          <a:blip r:embed="rId2">
            <a:extLst>
              <a:ext uri="{28A0092B-C50C-407E-A947-70E740481C1C}">
                <a14:useLocalDpi xmlns:a14="http://schemas.microsoft.com/office/drawing/2010/main" val="0"/>
              </a:ext>
            </a:extLst>
          </a:blip>
          <a:srcRect l="72696" t="13086" r="-237" b="-500"/>
          <a:stretch>
            <a:fillRect/>
          </a:stretch>
        </p:blipFill>
        <p:spPr bwMode="auto">
          <a:xfrm>
            <a:off x="42863" y="1257300"/>
            <a:ext cx="9134475"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1" name="TextBox 1"/>
          <p:cNvSpPr txBox="1">
            <a:spLocks noChangeArrowheads="1"/>
          </p:cNvSpPr>
          <p:nvPr/>
        </p:nvSpPr>
        <p:spPr bwMode="auto">
          <a:xfrm>
            <a:off x="14" y="100041"/>
            <a:ext cx="9128125"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IN" sz="2400" b="1">
                <a:solidFill>
                  <a:srgbClr val="FFFFFF"/>
                </a:solidFill>
                <a:latin typeface="Calibri" pitchFamily="34" charset="0"/>
                <a:ea typeface="Calibri" pitchFamily="34" charset="0"/>
                <a:cs typeface="Calibri" pitchFamily="34" charset="0"/>
              </a:rPr>
              <a:t>Sensitivity experiments:  50 years  of model integration </a:t>
            </a:r>
          </a:p>
          <a:p>
            <a:pPr algn="ctr" eaLnBrk="1" hangingPunct="1"/>
            <a:endParaRPr lang="en-IN" sz="1000">
              <a:solidFill>
                <a:srgbClr val="FFFFFF"/>
              </a:solidFill>
              <a:latin typeface="Calibri" pitchFamily="34" charset="0"/>
              <a:ea typeface="Calibri" pitchFamily="34" charset="0"/>
              <a:cs typeface="Calibri" pitchFamily="34" charset="0"/>
            </a:endParaRPr>
          </a:p>
          <a:p>
            <a:pPr algn="ctr" eaLnBrk="1" hangingPunct="1"/>
            <a:r>
              <a:rPr lang="en-IN" sz="2400">
                <a:solidFill>
                  <a:srgbClr val="FFFF00"/>
                </a:solidFill>
                <a:latin typeface="Calibri" pitchFamily="34" charset="0"/>
                <a:ea typeface="Calibri" pitchFamily="34" charset="0"/>
                <a:cs typeface="Calibri" pitchFamily="34" charset="0"/>
              </a:rPr>
              <a:t>1) Pre-Industrial natural aerosols   2) No aerosols  (clean environment)</a:t>
            </a:r>
            <a:endParaRPr lang="en-US" sz="2400">
              <a:solidFill>
                <a:srgbClr val="FFFF00"/>
              </a:solidFill>
              <a:latin typeface="Calibri" pitchFamily="34" charset="0"/>
              <a:ea typeface="Calibri" pitchFamily="34" charset="0"/>
              <a:cs typeface="Calibri" pitchFamily="34" charset="0"/>
            </a:endParaRPr>
          </a:p>
        </p:txBody>
      </p:sp>
      <p:sp>
        <p:nvSpPr>
          <p:cNvPr id="155652" name="TextBox 3"/>
          <p:cNvSpPr txBox="1">
            <a:spLocks noChangeArrowheads="1"/>
          </p:cNvSpPr>
          <p:nvPr/>
        </p:nvSpPr>
        <p:spPr bwMode="auto">
          <a:xfrm>
            <a:off x="76200" y="6096028"/>
            <a:ext cx="8839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5706" rIns="91410" bIns="45706">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000" b="1">
                <a:solidFill>
                  <a:srgbClr val="FFFFFF"/>
                </a:solidFill>
                <a:latin typeface="Calibri" pitchFamily="34" charset="0"/>
              </a:rPr>
              <a:t>Time-varying aerosol distributions in IITM ESM</a:t>
            </a:r>
          </a:p>
          <a:p>
            <a:pPr algn="ctr" eaLnBrk="1" hangingPunct="1"/>
            <a:r>
              <a:rPr lang="en-US" altLang="en-US" sz="1600" b="1">
                <a:solidFill>
                  <a:srgbClr val="FFFFFF"/>
                </a:solidFill>
                <a:latin typeface="Calibri" pitchFamily="34" charset="0"/>
              </a:rPr>
              <a:t>(</a:t>
            </a:r>
            <a:r>
              <a:rPr lang="en-US" altLang="en-US" sz="1600" b="1">
                <a:solidFill>
                  <a:srgbClr val="FFFF00"/>
                </a:solidFill>
                <a:latin typeface="Calibri" pitchFamily="34" charset="0"/>
              </a:rPr>
              <a:t>Courtesy:  Ayantika Dey Choudhury</a:t>
            </a:r>
            <a:r>
              <a:rPr lang="en-US" altLang="en-US" sz="1600" b="1">
                <a:solidFill>
                  <a:srgbClr val="FFFFFF"/>
                </a:solidFill>
                <a:latin typeface="Calibri" pitchFamily="34" charset="0"/>
              </a:rPr>
              <a:t>;   Data source: Stefan Kinne, Bjorn Stevens, Max Planck)</a:t>
            </a:r>
          </a:p>
        </p:txBody>
      </p:sp>
    </p:spTree>
    <p:extLst>
      <p:ext uri="{BB962C8B-B14F-4D97-AF65-F5344CB8AC3E}">
        <p14:creationId xmlns:p14="http://schemas.microsoft.com/office/powerpoint/2010/main" val="34214425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Footer Placeholder 3"/>
          <p:cNvSpPr txBox="1">
            <a:spLocks noGrp="1"/>
          </p:cNvSpPr>
          <p:nvPr/>
        </p:nvSpPr>
        <p:spPr bwMode="auto">
          <a:xfrm>
            <a:off x="8505826" y="6559582"/>
            <a:ext cx="596900" cy="257175"/>
          </a:xfrm>
          <a:prstGeom prst="rect">
            <a:avLst/>
          </a:prstGeom>
          <a:noFill/>
          <a:ln w="9525">
            <a:noFill/>
            <a:miter lim="800000"/>
            <a:headEnd/>
            <a:tailEnd/>
          </a:ln>
        </p:spPr>
        <p:txBody>
          <a:bodyPr lIns="90373" tIns="45189" rIns="90373" bIns="45189"/>
          <a:lstStyle/>
          <a:p>
            <a:pPr algn="r" eaLnBrk="0" hangingPunct="0">
              <a:spcBef>
                <a:spcPct val="20000"/>
              </a:spcBef>
            </a:pPr>
            <a:fld id="{527BA259-BC9F-42F6-9D05-809177C21E68}" type="slidenum">
              <a:rPr lang="en-AU" altLang="en-US" sz="1200">
                <a:solidFill>
                  <a:srgbClr val="999999"/>
                </a:solidFill>
                <a:latin typeface="Garamond" pitchFamily="18" charset="0"/>
                <a:ea typeface="MS PGothic" pitchFamily="34" charset="-128"/>
                <a:cs typeface="Tahoma" pitchFamily="34" charset="0"/>
              </a:rPr>
              <a:pPr algn="r" eaLnBrk="0" hangingPunct="0">
                <a:spcBef>
                  <a:spcPct val="20000"/>
                </a:spcBef>
              </a:pPr>
              <a:t>46</a:t>
            </a:fld>
            <a:endParaRPr lang="en-AU" altLang="en-US" sz="1200" dirty="0">
              <a:solidFill>
                <a:srgbClr val="999999"/>
              </a:solidFill>
              <a:latin typeface="Garamond" pitchFamily="18" charset="0"/>
              <a:ea typeface="MS PGothic" pitchFamily="34" charset="-128"/>
              <a:cs typeface="Tahoma" pitchFamily="34" charset="0"/>
            </a:endParaRPr>
          </a:p>
        </p:txBody>
      </p:sp>
      <p:pic>
        <p:nvPicPr>
          <p:cNvPr id="20486" name="Picture 3"/>
          <p:cNvPicPr>
            <a:picLocks noChangeAspect="1" noChangeArrowheads="1"/>
          </p:cNvPicPr>
          <p:nvPr/>
        </p:nvPicPr>
        <p:blipFill>
          <a:blip r:embed="rId3" cstate="print"/>
          <a:srcRect/>
          <a:stretch>
            <a:fillRect/>
          </a:stretch>
        </p:blipFill>
        <p:spPr bwMode="auto">
          <a:xfrm>
            <a:off x="10080" y="2378510"/>
            <a:ext cx="5045760" cy="4479490"/>
          </a:xfrm>
          <a:prstGeom prst="rect">
            <a:avLst/>
          </a:prstGeom>
          <a:noFill/>
          <a:ln w="9525">
            <a:noFill/>
            <a:miter lim="800000"/>
            <a:headEnd/>
            <a:tailEnd/>
          </a:ln>
        </p:spPr>
      </p:pic>
      <p:sp>
        <p:nvSpPr>
          <p:cNvPr id="20490" name="Rectangle 4"/>
          <p:cNvSpPr>
            <a:spLocks noChangeArrowheads="1"/>
          </p:cNvSpPr>
          <p:nvPr/>
        </p:nvSpPr>
        <p:spPr bwMode="auto">
          <a:xfrm>
            <a:off x="5494245" y="2876009"/>
            <a:ext cx="3649756" cy="1036635"/>
          </a:xfrm>
          <a:prstGeom prst="rect">
            <a:avLst/>
          </a:prstGeom>
          <a:noFill/>
          <a:ln w="9525">
            <a:noFill/>
            <a:miter lim="800000"/>
            <a:headEnd/>
            <a:tailEnd/>
          </a:ln>
        </p:spPr>
        <p:txBody>
          <a:bodyPr lIns="90373" tIns="45189" rIns="90373" bIns="45189"/>
          <a:lstStyle/>
          <a:p>
            <a:pPr>
              <a:spcBef>
                <a:spcPct val="20000"/>
              </a:spcBef>
            </a:pPr>
            <a:r>
              <a:rPr lang="en-AU" altLang="en-US" sz="2000" dirty="0">
                <a:solidFill>
                  <a:srgbClr val="FFFFFF"/>
                </a:solidFill>
                <a:latin typeface="Calibri" pitchFamily="34" charset="0"/>
                <a:cs typeface="Tahoma" pitchFamily="34" charset="0"/>
              </a:rPr>
              <a:t>CMIP6 Concept:  A Distributed Organization under the oversight of the CMIP Panel</a:t>
            </a:r>
          </a:p>
        </p:txBody>
      </p:sp>
      <p:sp>
        <p:nvSpPr>
          <p:cNvPr id="14" name="Title 1"/>
          <p:cNvSpPr txBox="1">
            <a:spLocks/>
          </p:cNvSpPr>
          <p:nvPr/>
        </p:nvSpPr>
        <p:spPr bwMode="auto">
          <a:xfrm>
            <a:off x="0" y="-27361"/>
            <a:ext cx="9144000" cy="1382545"/>
          </a:xfrm>
          <a:prstGeom prst="rect">
            <a:avLst/>
          </a:prstGeom>
          <a:solidFill>
            <a:schemeClr val="accent4">
              <a:lumMod val="50000"/>
              <a:lumOff val="50000"/>
            </a:schemeClr>
          </a:solidFill>
          <a:ln w="9525">
            <a:noFill/>
            <a:miter lim="800000"/>
            <a:headEnd/>
            <a:tailEnd/>
          </a:ln>
        </p:spPr>
        <p:txBody>
          <a:bodyPr lIns="0" tIns="10683" rIns="0" bIns="10683" anchor="b"/>
          <a:lstStyle/>
          <a:p>
            <a:pPr algn="ctr">
              <a:defRPr/>
            </a:pPr>
            <a:endParaRPr lang="en-US" sz="2800" kern="0" dirty="0">
              <a:solidFill>
                <a:srgbClr val="002060"/>
              </a:solidFill>
              <a:cs typeface="Tahoma" pitchFamily="34" charset="0"/>
            </a:endParaRPr>
          </a:p>
          <a:p>
            <a:pPr algn="ctr">
              <a:defRPr/>
            </a:pPr>
            <a:endParaRPr lang="en-US" sz="2800" kern="0" dirty="0">
              <a:solidFill>
                <a:srgbClr val="002060"/>
              </a:solidFill>
              <a:cs typeface="Tahoma" pitchFamily="34" charset="0"/>
            </a:endParaRPr>
          </a:p>
          <a:p>
            <a:pPr algn="ctr">
              <a:defRPr/>
            </a:pPr>
            <a:endParaRPr lang="en-US" sz="2800" kern="0" dirty="0">
              <a:solidFill>
                <a:srgbClr val="002060"/>
              </a:solidFill>
              <a:cs typeface="Tahoma" pitchFamily="34" charset="0"/>
            </a:endParaRPr>
          </a:p>
          <a:p>
            <a:pPr algn="ctr">
              <a:defRPr/>
            </a:pPr>
            <a:endParaRPr lang="en-US" sz="2800" kern="0" dirty="0">
              <a:solidFill>
                <a:srgbClr val="002060"/>
              </a:solidFill>
              <a:cs typeface="Tahoma" pitchFamily="34" charset="0"/>
            </a:endParaRPr>
          </a:p>
          <a:p>
            <a:pPr algn="ctr">
              <a:defRPr/>
            </a:pPr>
            <a:r>
              <a:rPr lang="en-US" sz="2800" kern="0" dirty="0">
                <a:solidFill>
                  <a:srgbClr val="002060"/>
                </a:solidFill>
                <a:cs typeface="Tahoma" pitchFamily="34" charset="0"/>
              </a:rPr>
              <a:t>CMIP6 Schematic: Participation in the 6</a:t>
            </a:r>
            <a:r>
              <a:rPr lang="en-US" sz="2800" kern="0" baseline="30000" dirty="0">
                <a:solidFill>
                  <a:srgbClr val="002060"/>
                </a:solidFill>
                <a:cs typeface="Tahoma" pitchFamily="34" charset="0"/>
              </a:rPr>
              <a:t>th</a:t>
            </a:r>
            <a:r>
              <a:rPr lang="en-US" sz="2800" kern="0" dirty="0">
                <a:solidFill>
                  <a:srgbClr val="002060"/>
                </a:solidFill>
                <a:cs typeface="Tahoma" pitchFamily="34" charset="0"/>
              </a:rPr>
              <a:t> </a:t>
            </a:r>
          </a:p>
          <a:p>
            <a:pPr algn="ctr">
              <a:defRPr/>
            </a:pPr>
            <a:r>
              <a:rPr lang="en-US" sz="2800" kern="0" dirty="0">
                <a:solidFill>
                  <a:srgbClr val="002060"/>
                </a:solidFill>
                <a:cs typeface="Tahoma" pitchFamily="34" charset="0"/>
              </a:rPr>
              <a:t>Intergovernmental Panel for Climate Change (IPCC) </a:t>
            </a:r>
          </a:p>
          <a:p>
            <a:pPr algn="ctr">
              <a:defRPr/>
            </a:pPr>
            <a:endParaRPr lang="en-US" sz="2800" kern="0" dirty="0">
              <a:solidFill>
                <a:srgbClr val="002060"/>
              </a:solidFill>
              <a:cs typeface="Tahoma" pitchFamily="34" charset="0"/>
            </a:endParaRPr>
          </a:p>
        </p:txBody>
      </p:sp>
      <p:sp>
        <p:nvSpPr>
          <p:cNvPr id="15" name="Rectangle 14"/>
          <p:cNvSpPr>
            <a:spLocks noChangeArrowheads="1"/>
          </p:cNvSpPr>
          <p:nvPr/>
        </p:nvSpPr>
        <p:spPr bwMode="auto">
          <a:xfrm>
            <a:off x="2" y="1511455"/>
            <a:ext cx="8991600" cy="622145"/>
          </a:xfrm>
          <a:prstGeom prst="rect">
            <a:avLst/>
          </a:prstGeom>
          <a:noFill/>
          <a:ln w="9525">
            <a:noFill/>
            <a:miter lim="800000"/>
            <a:headEnd/>
            <a:tailEnd/>
          </a:ln>
        </p:spPr>
        <p:txBody>
          <a:bodyPr lIns="90373" tIns="45189" rIns="90373" bIns="45189"/>
          <a:lstStyle/>
          <a:p>
            <a:pPr marL="376739" indent="-376739" algn="ctr">
              <a:spcBef>
                <a:spcPct val="20000"/>
              </a:spcBef>
              <a:defRPr/>
            </a:pPr>
            <a:r>
              <a:rPr lang="en-AU" sz="3200" dirty="0" smtClean="0">
                <a:solidFill>
                  <a:srgbClr val="FFFFFF"/>
                </a:solidFill>
                <a:latin typeface="Calibri" pitchFamily="34" charset="0"/>
                <a:cs typeface="Tahoma" pitchFamily="34" charset="0"/>
              </a:rPr>
              <a:t>CMIP6 </a:t>
            </a:r>
            <a:r>
              <a:rPr lang="en-AU" sz="3200" dirty="0">
                <a:solidFill>
                  <a:srgbClr val="FFFFFF"/>
                </a:solidFill>
                <a:latin typeface="Calibri" pitchFamily="34" charset="0"/>
                <a:cs typeface="Tahoma" pitchFamily="34" charset="0"/>
              </a:rPr>
              <a:t>experimental design </a:t>
            </a:r>
          </a:p>
          <a:p>
            <a:pPr marL="376739" indent="-376739">
              <a:spcBef>
                <a:spcPct val="20000"/>
              </a:spcBef>
              <a:defRPr/>
            </a:pPr>
            <a:endParaRPr lang="en-AU" sz="2400" i="1" dirty="0">
              <a:solidFill>
                <a:srgbClr val="FFFFFF"/>
              </a:solidFill>
              <a:cs typeface="Tahoma" pitchFamily="34" charset="0"/>
            </a:endParaRPr>
          </a:p>
          <a:p>
            <a:pPr marL="376739" indent="-376739">
              <a:spcBef>
                <a:spcPct val="100000"/>
              </a:spcBef>
              <a:defRPr/>
            </a:pPr>
            <a:endParaRPr lang="en-AU" sz="2000" dirty="0">
              <a:solidFill>
                <a:srgbClr val="006F93"/>
              </a:solidFill>
              <a:cs typeface="Tahoma" pitchFamily="34" charset="0"/>
            </a:endParaRPr>
          </a:p>
        </p:txBody>
      </p:sp>
      <p:sp>
        <p:nvSpPr>
          <p:cNvPr id="16" name="TextBox 15"/>
          <p:cNvSpPr txBox="1"/>
          <p:nvPr/>
        </p:nvSpPr>
        <p:spPr>
          <a:xfrm>
            <a:off x="5263200" y="5088175"/>
            <a:ext cx="3880800" cy="1621694"/>
          </a:xfrm>
          <a:prstGeom prst="rect">
            <a:avLst/>
          </a:prstGeom>
          <a:noFill/>
        </p:spPr>
        <p:txBody>
          <a:bodyPr wrap="square" lIns="82007" tIns="41005" rIns="82007" bIns="41005" rtlCol="0">
            <a:spAutoFit/>
          </a:bodyPr>
          <a:lstStyle/>
          <a:p>
            <a:r>
              <a:rPr lang="en-US" sz="2500" dirty="0">
                <a:solidFill>
                  <a:srgbClr val="FFFFFF"/>
                </a:solidFill>
                <a:latin typeface="Calibri" pitchFamily="34" charset="0"/>
                <a:cs typeface="Tahoma" pitchFamily="34" charset="0"/>
              </a:rPr>
              <a:t>IITM ESM will participate in the climate modeling CMIP6 experiments  for the IPCC 6</a:t>
            </a:r>
            <a:r>
              <a:rPr lang="en-US" sz="2500" baseline="30000" dirty="0">
                <a:solidFill>
                  <a:srgbClr val="FFFFFF"/>
                </a:solidFill>
                <a:latin typeface="Calibri" pitchFamily="34" charset="0"/>
                <a:cs typeface="Tahoma" pitchFamily="34" charset="0"/>
              </a:rPr>
              <a:t>th</a:t>
            </a:r>
            <a:r>
              <a:rPr lang="en-US" sz="2500" dirty="0">
                <a:solidFill>
                  <a:srgbClr val="FFFFFF"/>
                </a:solidFill>
                <a:latin typeface="Calibri" pitchFamily="34" charset="0"/>
                <a:cs typeface="Tahoma" pitchFamily="34" charset="0"/>
              </a:rPr>
              <a:t> Assessment Report</a:t>
            </a:r>
            <a:endParaRPr lang="en-IN" sz="2500" dirty="0">
              <a:solidFill>
                <a:srgbClr val="FFFFFF"/>
              </a:solidFill>
              <a:latin typeface="Calibri" pitchFamily="34" charset="0"/>
              <a:cs typeface="Tahoma" pitchFamily="34" charset="0"/>
            </a:endParaRPr>
          </a:p>
        </p:txBody>
      </p:sp>
    </p:spTree>
    <p:extLst>
      <p:ext uri="{BB962C8B-B14F-4D97-AF65-F5344CB8AC3E}">
        <p14:creationId xmlns:p14="http://schemas.microsoft.com/office/powerpoint/2010/main" val="26240431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82278"/>
            <a:ext cx="8839200" cy="451122"/>
          </a:xfrm>
        </p:spPr>
        <p:txBody>
          <a:bodyPr>
            <a:noAutofit/>
          </a:bodyPr>
          <a:lstStyle/>
          <a:p>
            <a:r>
              <a:rPr lang="en-US" sz="2800" b="1" dirty="0" smtClean="0">
                <a:solidFill>
                  <a:srgbClr val="0070C0"/>
                </a:solidFill>
                <a:latin typeface="+mn-lt"/>
                <a:cs typeface="Times New Roman" panose="02020603050405020304" pitchFamily="18" charset="0"/>
              </a:rPr>
              <a:t>Status of IITM-ESM CMIP6 Simulations </a:t>
            </a:r>
            <a:endParaRPr lang="en-US" sz="3200" dirty="0">
              <a:solidFill>
                <a:srgbClr val="0070C0"/>
              </a:solidFill>
              <a:latin typeface="+mn-lt"/>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739157326"/>
              </p:ext>
            </p:extLst>
          </p:nvPr>
        </p:nvGraphicFramePr>
        <p:xfrm>
          <a:off x="0" y="533400"/>
          <a:ext cx="9144000" cy="6371372"/>
        </p:xfrm>
        <a:graphic>
          <a:graphicData uri="http://schemas.openxmlformats.org/drawingml/2006/table">
            <a:tbl>
              <a:tblPr firstRow="1" firstCol="1" bandRow="1">
                <a:tableStyleId>{5C22544A-7EE6-4342-B048-85BDC9FD1C3A}</a:tableStyleId>
              </a:tblPr>
              <a:tblGrid>
                <a:gridCol w="1497723"/>
                <a:gridCol w="2091835"/>
                <a:gridCol w="3054943"/>
                <a:gridCol w="2499499"/>
              </a:tblGrid>
              <a:tr h="332574">
                <a:tc>
                  <a:txBody>
                    <a:bodyPr/>
                    <a:lstStyle/>
                    <a:p>
                      <a:pPr marL="0" marR="0" algn="ctr">
                        <a:lnSpc>
                          <a:spcPct val="100000"/>
                        </a:lnSpc>
                        <a:spcBef>
                          <a:spcPts val="0"/>
                        </a:spcBef>
                        <a:spcAft>
                          <a:spcPts val="0"/>
                        </a:spcAft>
                      </a:pPr>
                      <a:r>
                        <a:rPr lang="en-US" sz="1800" dirty="0">
                          <a:effectLst/>
                          <a:latin typeface="+mn-lt"/>
                          <a:cs typeface="Times New Roman" panose="02020603050405020304" pitchFamily="18" charset="0"/>
                        </a:rPr>
                        <a:t>Experiments</a:t>
                      </a:r>
                      <a:endParaRPr lang="en-US" sz="1800" dirty="0">
                        <a:effectLst/>
                        <a:latin typeface="+mn-lt"/>
                        <a:ea typeface="Calibri"/>
                        <a:cs typeface="Times New Roman" panose="02020603050405020304" pitchFamily="18" charset="0"/>
                      </a:endParaRPr>
                    </a:p>
                  </a:txBody>
                  <a:tcPr marL="47608" marR="47608" marT="0" marB="0"/>
                </a:tc>
                <a:tc>
                  <a:txBody>
                    <a:bodyPr/>
                    <a:lstStyle/>
                    <a:p>
                      <a:pPr marL="0" marR="0" algn="ctr">
                        <a:lnSpc>
                          <a:spcPct val="100000"/>
                        </a:lnSpc>
                        <a:spcBef>
                          <a:spcPts val="0"/>
                        </a:spcBef>
                        <a:spcAft>
                          <a:spcPts val="0"/>
                        </a:spcAft>
                      </a:pPr>
                      <a:r>
                        <a:rPr lang="en-US" sz="1800" dirty="0">
                          <a:effectLst/>
                          <a:latin typeface="+mn-lt"/>
                          <a:cs typeface="Times New Roman" panose="02020603050405020304" pitchFamily="18" charset="0"/>
                        </a:rPr>
                        <a:t>Details of Simulation</a:t>
                      </a:r>
                      <a:endParaRPr lang="en-US" sz="1800" dirty="0">
                        <a:effectLst/>
                        <a:latin typeface="+mn-lt"/>
                        <a:ea typeface="Calibri"/>
                        <a:cs typeface="Times New Roman" panose="02020603050405020304" pitchFamily="18" charset="0"/>
                      </a:endParaRPr>
                    </a:p>
                  </a:txBody>
                  <a:tcPr marL="47608" marR="47608" marT="0" marB="0"/>
                </a:tc>
                <a:tc>
                  <a:txBody>
                    <a:bodyPr/>
                    <a:lstStyle/>
                    <a:p>
                      <a:pPr marL="0" marR="0" algn="ctr">
                        <a:lnSpc>
                          <a:spcPct val="100000"/>
                        </a:lnSpc>
                        <a:spcBef>
                          <a:spcPts val="0"/>
                        </a:spcBef>
                        <a:spcAft>
                          <a:spcPts val="0"/>
                        </a:spcAft>
                      </a:pPr>
                      <a:r>
                        <a:rPr lang="en-US" sz="1800" dirty="0">
                          <a:effectLst/>
                          <a:latin typeface="+mn-lt"/>
                          <a:cs typeface="Times New Roman" panose="02020603050405020304" pitchFamily="18" charset="0"/>
                        </a:rPr>
                        <a:t>No. of years of integration</a:t>
                      </a:r>
                      <a:endParaRPr lang="en-US" sz="1800" dirty="0">
                        <a:effectLst/>
                        <a:latin typeface="+mn-lt"/>
                        <a:ea typeface="Calibri"/>
                        <a:cs typeface="Times New Roman" panose="02020603050405020304" pitchFamily="18" charset="0"/>
                      </a:endParaRPr>
                    </a:p>
                  </a:txBody>
                  <a:tcPr marL="47608" marR="47608" marT="0" marB="0"/>
                </a:tc>
                <a:tc>
                  <a:txBody>
                    <a:bodyPr/>
                    <a:lstStyle/>
                    <a:p>
                      <a:pPr marL="0" marR="0" algn="ctr">
                        <a:lnSpc>
                          <a:spcPct val="100000"/>
                        </a:lnSpc>
                        <a:spcBef>
                          <a:spcPts val="0"/>
                        </a:spcBef>
                        <a:spcAft>
                          <a:spcPts val="0"/>
                        </a:spcAft>
                      </a:pPr>
                      <a:r>
                        <a:rPr lang="en-US" sz="1800" dirty="0">
                          <a:effectLst/>
                          <a:latin typeface="+mn-lt"/>
                          <a:cs typeface="Times New Roman" panose="02020603050405020304" pitchFamily="18" charset="0"/>
                        </a:rPr>
                        <a:t>Time period</a:t>
                      </a:r>
                      <a:endParaRPr lang="en-US" sz="1800" dirty="0">
                        <a:effectLst/>
                        <a:latin typeface="+mn-lt"/>
                        <a:ea typeface="Calibri"/>
                        <a:cs typeface="Times New Roman" panose="02020603050405020304" pitchFamily="18" charset="0"/>
                      </a:endParaRPr>
                    </a:p>
                  </a:txBody>
                  <a:tcPr marL="47608" marR="47608" marT="0" marB="0"/>
                </a:tc>
              </a:tr>
              <a:tr h="1027010">
                <a:tc>
                  <a:txBody>
                    <a:bodyPr/>
                    <a:lstStyle/>
                    <a:p>
                      <a:pPr marL="0" marR="0" algn="ctr">
                        <a:lnSpc>
                          <a:spcPct val="100000"/>
                        </a:lnSpc>
                        <a:spcBef>
                          <a:spcPts val="0"/>
                        </a:spcBef>
                        <a:spcAft>
                          <a:spcPts val="0"/>
                        </a:spcAft>
                      </a:pPr>
                      <a:endParaRPr lang="en-US" sz="1800" dirty="0" smtClean="0">
                        <a:effectLst/>
                        <a:latin typeface="+mn-lt"/>
                        <a:ea typeface="+mn-ea"/>
                        <a:cs typeface="Times New Roman" panose="02020603050405020304" pitchFamily="18" charset="0"/>
                      </a:endParaRPr>
                    </a:p>
                    <a:p>
                      <a:pPr marL="0" marR="0" algn="ctr">
                        <a:lnSpc>
                          <a:spcPct val="100000"/>
                        </a:lnSpc>
                        <a:spcBef>
                          <a:spcPts val="0"/>
                        </a:spcBef>
                        <a:spcAft>
                          <a:spcPts val="0"/>
                        </a:spcAft>
                      </a:pPr>
                      <a:r>
                        <a:rPr lang="en-US" sz="1800" dirty="0" smtClean="0">
                          <a:effectLst/>
                          <a:latin typeface="+mn-lt"/>
                          <a:ea typeface="+mn-ea"/>
                          <a:cs typeface="Times New Roman" panose="02020603050405020304" pitchFamily="18" charset="0"/>
                        </a:rPr>
                        <a:t>PI-</a:t>
                      </a:r>
                      <a:r>
                        <a:rPr lang="en-US" sz="1800" baseline="0" dirty="0" smtClean="0">
                          <a:effectLst/>
                          <a:latin typeface="+mn-lt"/>
                          <a:ea typeface="+mn-ea"/>
                          <a:cs typeface="Times New Roman" panose="02020603050405020304" pitchFamily="18" charset="0"/>
                        </a:rPr>
                        <a:t>Control</a:t>
                      </a:r>
                      <a:endParaRPr lang="en-US" sz="1800" dirty="0">
                        <a:effectLst/>
                        <a:latin typeface="+mn-lt"/>
                        <a:ea typeface="Calibri"/>
                        <a:cs typeface="Times New Roman" panose="02020603050405020304" pitchFamily="18" charset="0"/>
                      </a:endParaRPr>
                    </a:p>
                  </a:txBody>
                  <a:tcPr marL="47608" marR="47608"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smtClean="0">
                        <a:effectLst/>
                        <a:latin typeface="+mn-lt"/>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effectLst/>
                          <a:latin typeface="+mn-lt"/>
                          <a:cs typeface="Times New Roman" panose="02020603050405020304" pitchFamily="18" charset="0"/>
                        </a:rPr>
                        <a:t>Pre-industrial control simulation</a:t>
                      </a:r>
                      <a:endParaRPr lang="en-US" sz="1800" dirty="0" smtClean="0">
                        <a:effectLst/>
                        <a:latin typeface="+mn-lt"/>
                        <a:ea typeface="Calibri"/>
                        <a:cs typeface="Times New Roman" panose="02020603050405020304" pitchFamily="18" charset="0"/>
                      </a:endParaRPr>
                    </a:p>
                  </a:txBody>
                  <a:tcPr marL="47608" marR="47608" marT="0" marB="0"/>
                </a:tc>
                <a:tc>
                  <a:txBody>
                    <a:bodyPr/>
                    <a:lstStyle/>
                    <a:p>
                      <a:pPr marL="0" marR="0" algn="ctr">
                        <a:lnSpc>
                          <a:spcPct val="100000"/>
                        </a:lnSpc>
                        <a:spcBef>
                          <a:spcPts val="0"/>
                        </a:spcBef>
                        <a:spcAft>
                          <a:spcPts val="0"/>
                        </a:spcAft>
                      </a:pPr>
                      <a:r>
                        <a:rPr lang="en-US" sz="1800" dirty="0" smtClean="0">
                          <a:solidFill>
                            <a:srgbClr val="FF0000"/>
                          </a:solidFill>
                          <a:effectLst/>
                          <a:latin typeface="+mn-lt"/>
                          <a:cs typeface="Times New Roman" panose="02020603050405020304" pitchFamily="18" charset="0"/>
                        </a:rPr>
                        <a:t>8</a:t>
                      </a:r>
                      <a:r>
                        <a:rPr lang="en-US" sz="1800" b="1" dirty="0" smtClean="0">
                          <a:solidFill>
                            <a:srgbClr val="FF0000"/>
                          </a:solidFill>
                          <a:effectLst/>
                          <a:latin typeface="+mn-lt"/>
                          <a:cs typeface="Times New Roman" panose="02020603050405020304" pitchFamily="18" charset="0"/>
                        </a:rPr>
                        <a:t>00 </a:t>
                      </a:r>
                      <a:r>
                        <a:rPr lang="en-US" sz="1800" b="1" dirty="0" err="1">
                          <a:solidFill>
                            <a:srgbClr val="FF0000"/>
                          </a:solidFill>
                          <a:effectLst/>
                          <a:latin typeface="+mn-lt"/>
                          <a:cs typeface="Times New Roman" panose="02020603050405020304" pitchFamily="18" charset="0"/>
                        </a:rPr>
                        <a:t>yrs</a:t>
                      </a:r>
                      <a:endParaRPr lang="en-US" sz="1800" b="1" dirty="0">
                        <a:solidFill>
                          <a:srgbClr val="FF0000"/>
                        </a:solidFill>
                        <a:effectLst/>
                        <a:latin typeface="+mn-lt"/>
                        <a:cs typeface="Times New Roman" panose="02020603050405020304" pitchFamily="18" charset="0"/>
                      </a:endParaRPr>
                    </a:p>
                    <a:p>
                      <a:pPr marL="0" marR="0" algn="ctr">
                        <a:lnSpc>
                          <a:spcPct val="100000"/>
                        </a:lnSpc>
                        <a:spcBef>
                          <a:spcPts val="0"/>
                        </a:spcBef>
                        <a:spcAft>
                          <a:spcPts val="0"/>
                        </a:spcAft>
                      </a:pPr>
                      <a:r>
                        <a:rPr lang="en-US" sz="1800" dirty="0" smtClean="0">
                          <a:effectLst/>
                          <a:latin typeface="+mn-lt"/>
                          <a:cs typeface="Times New Roman" panose="02020603050405020304" pitchFamily="18" charset="0"/>
                        </a:rPr>
                        <a:t>300 year spin-up and 500 year</a:t>
                      </a:r>
                    </a:p>
                    <a:p>
                      <a:pPr marL="0" marR="0" algn="ctr">
                        <a:lnSpc>
                          <a:spcPct val="100000"/>
                        </a:lnSpc>
                        <a:spcBef>
                          <a:spcPts val="0"/>
                        </a:spcBef>
                        <a:spcAft>
                          <a:spcPts val="0"/>
                        </a:spcAft>
                      </a:pPr>
                      <a:r>
                        <a:rPr lang="en-US" sz="1800" dirty="0" smtClean="0">
                          <a:effectLst/>
                          <a:latin typeface="+mn-lt"/>
                          <a:cs typeface="Times New Roman" panose="02020603050405020304" pitchFamily="18" charset="0"/>
                        </a:rPr>
                        <a:t> PI-Control Simulation </a:t>
                      </a:r>
                    </a:p>
                    <a:p>
                      <a:pPr marL="0" marR="0" algn="ctr">
                        <a:lnSpc>
                          <a:spcPct val="100000"/>
                        </a:lnSpc>
                        <a:spcBef>
                          <a:spcPts val="0"/>
                        </a:spcBef>
                        <a:spcAft>
                          <a:spcPts val="0"/>
                        </a:spcAft>
                      </a:pPr>
                      <a:endParaRPr lang="en-US" sz="1800" dirty="0">
                        <a:effectLst/>
                        <a:latin typeface="+mn-lt"/>
                        <a:ea typeface="Calibri"/>
                        <a:cs typeface="Times New Roman" panose="02020603050405020304" pitchFamily="18" charset="0"/>
                      </a:endParaRPr>
                    </a:p>
                  </a:txBody>
                  <a:tcPr marL="47608" marR="47608" marT="0" marB="0"/>
                </a:tc>
                <a:tc>
                  <a:txBody>
                    <a:bodyPr/>
                    <a:lstStyle/>
                    <a:p>
                      <a:pPr marL="0" marR="0" algn="ctr">
                        <a:lnSpc>
                          <a:spcPct val="100000"/>
                        </a:lnSpc>
                        <a:spcBef>
                          <a:spcPts val="0"/>
                        </a:spcBef>
                        <a:spcAft>
                          <a:spcPts val="0"/>
                        </a:spcAft>
                      </a:pPr>
                      <a:endParaRPr lang="en-US" sz="1800" dirty="0" smtClean="0">
                        <a:effectLst/>
                        <a:latin typeface="+mn-lt"/>
                        <a:cs typeface="Times New Roman" panose="02020603050405020304" pitchFamily="18" charset="0"/>
                      </a:endParaRPr>
                    </a:p>
                    <a:p>
                      <a:pPr marL="0" marR="0" algn="ctr">
                        <a:lnSpc>
                          <a:spcPct val="100000"/>
                        </a:lnSpc>
                        <a:spcBef>
                          <a:spcPts val="0"/>
                        </a:spcBef>
                        <a:spcAft>
                          <a:spcPts val="0"/>
                        </a:spcAft>
                      </a:pPr>
                      <a:r>
                        <a:rPr lang="en-US" sz="1800" dirty="0" smtClean="0">
                          <a:effectLst/>
                          <a:latin typeface="+mn-lt"/>
                          <a:cs typeface="Times New Roman" panose="02020603050405020304" pitchFamily="18" charset="0"/>
                        </a:rPr>
                        <a:t>Completed</a:t>
                      </a:r>
                    </a:p>
                  </a:txBody>
                  <a:tcPr marL="47608" marR="47608" marT="0" marB="0"/>
                </a:tc>
              </a:tr>
              <a:tr h="770257">
                <a:tc rowSpan="2">
                  <a:txBody>
                    <a:bodyPr/>
                    <a:lstStyle/>
                    <a:p>
                      <a:pPr marL="0" marR="0">
                        <a:lnSpc>
                          <a:spcPct val="100000"/>
                        </a:lnSpc>
                        <a:spcBef>
                          <a:spcPts val="0"/>
                        </a:spcBef>
                        <a:spcAft>
                          <a:spcPts val="0"/>
                        </a:spcAft>
                      </a:pPr>
                      <a:r>
                        <a:rPr lang="en-US" sz="1800" dirty="0">
                          <a:effectLst/>
                          <a:latin typeface="+mn-lt"/>
                          <a:cs typeface="Times New Roman" panose="02020603050405020304" pitchFamily="18" charset="0"/>
                        </a:rPr>
                        <a:t> </a:t>
                      </a:r>
                    </a:p>
                    <a:p>
                      <a:pPr marL="0" marR="0">
                        <a:lnSpc>
                          <a:spcPct val="100000"/>
                        </a:lnSpc>
                        <a:spcBef>
                          <a:spcPts val="0"/>
                        </a:spcBef>
                        <a:spcAft>
                          <a:spcPts val="0"/>
                        </a:spcAft>
                      </a:pPr>
                      <a:r>
                        <a:rPr lang="en-US" sz="1800" dirty="0">
                          <a:effectLst/>
                          <a:latin typeface="+mn-lt"/>
                          <a:cs typeface="Times New Roman" panose="02020603050405020304" pitchFamily="18" charset="0"/>
                        </a:rPr>
                        <a:t> </a:t>
                      </a:r>
                    </a:p>
                    <a:p>
                      <a:pPr marL="0" marR="0" algn="ctr">
                        <a:lnSpc>
                          <a:spcPct val="100000"/>
                        </a:lnSpc>
                        <a:spcBef>
                          <a:spcPts val="0"/>
                        </a:spcBef>
                        <a:spcAft>
                          <a:spcPts val="0"/>
                        </a:spcAft>
                      </a:pPr>
                      <a:r>
                        <a:rPr lang="en-US" sz="1800" dirty="0">
                          <a:effectLst/>
                          <a:latin typeface="+mn-lt"/>
                          <a:cs typeface="Times New Roman" panose="02020603050405020304" pitchFamily="18" charset="0"/>
                        </a:rPr>
                        <a:t> </a:t>
                      </a:r>
                      <a:r>
                        <a:rPr lang="en-US" sz="1800" dirty="0" smtClean="0">
                          <a:effectLst/>
                          <a:latin typeface="+mn-lt"/>
                          <a:cs typeface="Times New Roman" panose="02020603050405020304" pitchFamily="18" charset="0"/>
                        </a:rPr>
                        <a:t>Transient CO2 runs </a:t>
                      </a:r>
                      <a:endParaRPr lang="en-US" sz="1800" dirty="0">
                        <a:effectLst/>
                        <a:latin typeface="+mn-lt"/>
                        <a:ea typeface="Calibri"/>
                        <a:cs typeface="Times New Roman" panose="02020603050405020304" pitchFamily="18" charset="0"/>
                      </a:endParaRPr>
                    </a:p>
                  </a:txBody>
                  <a:tcPr marL="47608" marR="47608" marT="0" marB="0"/>
                </a:tc>
                <a:tc>
                  <a:txBody>
                    <a:bodyPr/>
                    <a:lstStyle/>
                    <a:p>
                      <a:pPr marL="0" marR="0" algn="ctr">
                        <a:lnSpc>
                          <a:spcPct val="100000"/>
                        </a:lnSpc>
                        <a:spcBef>
                          <a:spcPts val="0"/>
                        </a:spcBef>
                        <a:spcAft>
                          <a:spcPts val="0"/>
                        </a:spcAft>
                        <a:tabLst>
                          <a:tab pos="1383030" algn="r"/>
                        </a:tabLst>
                      </a:pPr>
                      <a:endParaRPr lang="en-US" sz="1800" dirty="0" smtClean="0">
                        <a:effectLst/>
                        <a:latin typeface="+mn-lt"/>
                        <a:cs typeface="Times New Roman" panose="02020603050405020304" pitchFamily="18" charset="0"/>
                      </a:endParaRPr>
                    </a:p>
                    <a:p>
                      <a:pPr marL="0" marR="0" algn="ctr">
                        <a:lnSpc>
                          <a:spcPct val="100000"/>
                        </a:lnSpc>
                        <a:spcBef>
                          <a:spcPts val="0"/>
                        </a:spcBef>
                        <a:spcAft>
                          <a:spcPts val="0"/>
                        </a:spcAft>
                        <a:tabLst>
                          <a:tab pos="1383030" algn="r"/>
                        </a:tabLst>
                      </a:pPr>
                      <a:r>
                        <a:rPr lang="en-US" sz="1800" dirty="0" smtClean="0">
                          <a:effectLst/>
                          <a:latin typeface="+mn-lt"/>
                          <a:cs typeface="Times New Roman" panose="02020603050405020304" pitchFamily="18" charset="0"/>
                        </a:rPr>
                        <a:t>1</a:t>
                      </a:r>
                      <a:r>
                        <a:rPr lang="en-US" sz="1800" dirty="0">
                          <a:effectLst/>
                          <a:latin typeface="+mn-lt"/>
                          <a:cs typeface="Times New Roman" panose="02020603050405020304" pitchFamily="18" charset="0"/>
                        </a:rPr>
                        <a:t>% /</a:t>
                      </a:r>
                      <a:r>
                        <a:rPr lang="en-US" sz="1800" dirty="0" err="1">
                          <a:effectLst/>
                          <a:latin typeface="+mn-lt"/>
                          <a:cs typeface="Times New Roman" panose="02020603050405020304" pitchFamily="18" charset="0"/>
                        </a:rPr>
                        <a:t>Yr</a:t>
                      </a:r>
                      <a:r>
                        <a:rPr lang="en-US" sz="1800" dirty="0">
                          <a:effectLst/>
                          <a:latin typeface="+mn-lt"/>
                          <a:cs typeface="Times New Roman" panose="02020603050405020304" pitchFamily="18" charset="0"/>
                        </a:rPr>
                        <a:t> increase in CO2 to </a:t>
                      </a:r>
                      <a:r>
                        <a:rPr lang="en-US" sz="1800" dirty="0" smtClean="0">
                          <a:effectLst/>
                          <a:latin typeface="+mn-lt"/>
                          <a:cs typeface="Times New Roman" panose="02020603050405020304" pitchFamily="18" charset="0"/>
                        </a:rPr>
                        <a:t>quadrupling</a:t>
                      </a:r>
                      <a:r>
                        <a:rPr lang="en-US" sz="1800" dirty="0">
                          <a:effectLst/>
                          <a:latin typeface="+mn-lt"/>
                          <a:cs typeface="Times New Roman" panose="02020603050405020304" pitchFamily="18" charset="0"/>
                        </a:rPr>
                        <a:t> </a:t>
                      </a:r>
                      <a:endParaRPr lang="en-US" sz="1800" dirty="0" smtClean="0">
                        <a:effectLst/>
                        <a:latin typeface="+mn-lt"/>
                        <a:cs typeface="Times New Roman" panose="02020603050405020304" pitchFamily="18" charset="0"/>
                      </a:endParaRPr>
                    </a:p>
                  </a:txBody>
                  <a:tcPr marL="47608" marR="47608" marT="0" marB="0"/>
                </a:tc>
                <a:tc>
                  <a:txBody>
                    <a:bodyPr/>
                    <a:lstStyle/>
                    <a:p>
                      <a:pPr marL="0" marR="0" algn="ctr">
                        <a:lnSpc>
                          <a:spcPct val="100000"/>
                        </a:lnSpc>
                        <a:spcBef>
                          <a:spcPts val="0"/>
                        </a:spcBef>
                        <a:spcAft>
                          <a:spcPts val="0"/>
                        </a:spcAft>
                      </a:pPr>
                      <a:endParaRPr lang="en-US" sz="1800" b="1" dirty="0" smtClean="0">
                        <a:solidFill>
                          <a:srgbClr val="FF0000"/>
                        </a:solidFill>
                        <a:effectLst/>
                        <a:latin typeface="+mn-lt"/>
                        <a:cs typeface="Times New Roman" panose="02020603050405020304" pitchFamily="18" charset="0"/>
                      </a:endParaRPr>
                    </a:p>
                    <a:p>
                      <a:pPr marL="0" marR="0" algn="ctr">
                        <a:lnSpc>
                          <a:spcPct val="100000"/>
                        </a:lnSpc>
                        <a:spcBef>
                          <a:spcPts val="0"/>
                        </a:spcBef>
                        <a:spcAft>
                          <a:spcPts val="0"/>
                        </a:spcAft>
                      </a:pPr>
                      <a:r>
                        <a:rPr lang="en-US" sz="1800" b="1" dirty="0" smtClean="0">
                          <a:solidFill>
                            <a:srgbClr val="FF0000"/>
                          </a:solidFill>
                          <a:effectLst/>
                          <a:latin typeface="+mn-lt"/>
                          <a:cs typeface="Times New Roman" panose="02020603050405020304" pitchFamily="18" charset="0"/>
                        </a:rPr>
                        <a:t>140 </a:t>
                      </a:r>
                      <a:r>
                        <a:rPr lang="en-US" sz="1800" b="1" dirty="0" err="1" smtClean="0">
                          <a:solidFill>
                            <a:srgbClr val="FF0000"/>
                          </a:solidFill>
                          <a:effectLst/>
                          <a:latin typeface="+mn-lt"/>
                          <a:cs typeface="Times New Roman" panose="02020603050405020304" pitchFamily="18" charset="0"/>
                        </a:rPr>
                        <a:t>yrs</a:t>
                      </a:r>
                      <a:endParaRPr lang="en-US" sz="1800" dirty="0">
                        <a:effectLst/>
                        <a:latin typeface="+mn-lt"/>
                        <a:ea typeface="Calibri"/>
                        <a:cs typeface="Times New Roman" panose="02020603050405020304" pitchFamily="18" charset="0"/>
                      </a:endParaRPr>
                    </a:p>
                  </a:txBody>
                  <a:tcPr marL="47608" marR="47608" marT="0" marB="0"/>
                </a:tc>
                <a:tc>
                  <a:txBody>
                    <a:bodyPr/>
                    <a:lstStyle/>
                    <a:p>
                      <a:pPr marL="0" marR="0" algn="ctr">
                        <a:lnSpc>
                          <a:spcPct val="100000"/>
                        </a:lnSpc>
                        <a:spcBef>
                          <a:spcPts val="0"/>
                        </a:spcBef>
                        <a:spcAft>
                          <a:spcPts val="0"/>
                        </a:spcAft>
                      </a:pPr>
                      <a:r>
                        <a:rPr lang="en-US" sz="1800" baseline="0" dirty="0" smtClean="0">
                          <a:effectLst/>
                          <a:latin typeface="+mn-lt"/>
                          <a:cs typeface="Times New Roman" panose="02020603050405020304" pitchFamily="18" charset="0"/>
                        </a:rPr>
                        <a:t>Completed</a:t>
                      </a:r>
                      <a:endParaRPr lang="en-US" sz="1800" dirty="0">
                        <a:effectLst/>
                        <a:latin typeface="+mn-lt"/>
                        <a:ea typeface="Calibri"/>
                        <a:cs typeface="Times New Roman" panose="02020603050405020304" pitchFamily="18" charset="0"/>
                      </a:endParaRPr>
                    </a:p>
                  </a:txBody>
                  <a:tcPr marL="47608" marR="47608" marT="0" marB="0"/>
                </a:tc>
              </a:tr>
              <a:tr h="894131">
                <a:tc vMerge="1">
                  <a:txBody>
                    <a:bodyPr/>
                    <a:lstStyle/>
                    <a:p>
                      <a:endParaRPr lang="en-US"/>
                    </a:p>
                  </a:txBody>
                  <a:tcPr/>
                </a:tc>
                <a:tc>
                  <a:txBody>
                    <a:bodyPr/>
                    <a:lstStyle/>
                    <a:p>
                      <a:pPr marL="0" marR="0" algn="ctr">
                        <a:lnSpc>
                          <a:spcPct val="100000"/>
                        </a:lnSpc>
                        <a:spcBef>
                          <a:spcPts val="0"/>
                        </a:spcBef>
                        <a:spcAft>
                          <a:spcPts val="0"/>
                        </a:spcAft>
                      </a:pPr>
                      <a:endParaRPr lang="en-US" sz="1800" dirty="0" smtClean="0">
                        <a:effectLst/>
                        <a:latin typeface="+mn-lt"/>
                        <a:cs typeface="Times New Roman" panose="02020603050405020304" pitchFamily="18" charset="0"/>
                      </a:endParaRPr>
                    </a:p>
                    <a:p>
                      <a:pPr marL="0" marR="0" algn="ctr">
                        <a:lnSpc>
                          <a:spcPct val="100000"/>
                        </a:lnSpc>
                        <a:spcBef>
                          <a:spcPts val="0"/>
                        </a:spcBef>
                        <a:spcAft>
                          <a:spcPts val="0"/>
                        </a:spcAft>
                      </a:pPr>
                      <a:r>
                        <a:rPr lang="en-US" sz="1800" dirty="0" smtClean="0">
                          <a:effectLst/>
                          <a:latin typeface="+mn-lt"/>
                          <a:cs typeface="Times New Roman" panose="02020603050405020304" pitchFamily="18" charset="0"/>
                        </a:rPr>
                        <a:t>Abruptly </a:t>
                      </a:r>
                      <a:r>
                        <a:rPr lang="en-US" sz="1800" dirty="0">
                          <a:effectLst/>
                          <a:latin typeface="+mn-lt"/>
                          <a:cs typeface="Times New Roman" panose="02020603050405020304" pitchFamily="18" charset="0"/>
                        </a:rPr>
                        <a:t>Quadruple CO2 and </a:t>
                      </a:r>
                      <a:r>
                        <a:rPr lang="en-US" sz="1800" dirty="0" smtClean="0">
                          <a:effectLst/>
                          <a:latin typeface="+mn-lt"/>
                          <a:cs typeface="Times New Roman" panose="02020603050405020304" pitchFamily="18" charset="0"/>
                        </a:rPr>
                        <a:t>fix</a:t>
                      </a:r>
                    </a:p>
                  </a:txBody>
                  <a:tcPr marL="47608" marR="47608" marT="0" marB="0"/>
                </a:tc>
                <a:tc>
                  <a:txBody>
                    <a:bodyPr/>
                    <a:lstStyle/>
                    <a:p>
                      <a:pPr marL="0" marR="0" algn="ctr">
                        <a:lnSpc>
                          <a:spcPct val="100000"/>
                        </a:lnSpc>
                        <a:spcBef>
                          <a:spcPts val="0"/>
                        </a:spcBef>
                        <a:spcAft>
                          <a:spcPts val="0"/>
                        </a:spcAft>
                        <a:tabLst>
                          <a:tab pos="722630" algn="l"/>
                        </a:tabLst>
                      </a:pPr>
                      <a:endParaRPr lang="en-US" sz="1800" b="1" dirty="0" smtClean="0">
                        <a:solidFill>
                          <a:srgbClr val="FF0000"/>
                        </a:solidFill>
                        <a:effectLst/>
                        <a:latin typeface="+mn-lt"/>
                        <a:cs typeface="Times New Roman" panose="02020603050405020304" pitchFamily="18" charset="0"/>
                      </a:endParaRPr>
                    </a:p>
                    <a:p>
                      <a:pPr marL="0" marR="0" algn="ctr">
                        <a:lnSpc>
                          <a:spcPct val="100000"/>
                        </a:lnSpc>
                        <a:spcBef>
                          <a:spcPts val="0"/>
                        </a:spcBef>
                        <a:spcAft>
                          <a:spcPts val="0"/>
                        </a:spcAft>
                        <a:tabLst>
                          <a:tab pos="722630" algn="l"/>
                        </a:tabLst>
                      </a:pPr>
                      <a:r>
                        <a:rPr lang="en-US" sz="1800" b="1" dirty="0" smtClean="0">
                          <a:solidFill>
                            <a:srgbClr val="FF0000"/>
                          </a:solidFill>
                          <a:effectLst/>
                          <a:latin typeface="+mn-lt"/>
                          <a:cs typeface="Times New Roman" panose="02020603050405020304" pitchFamily="18" charset="0"/>
                        </a:rPr>
                        <a:t>140 </a:t>
                      </a:r>
                      <a:r>
                        <a:rPr lang="en-US" sz="1800" b="1" dirty="0" err="1">
                          <a:solidFill>
                            <a:srgbClr val="FF0000"/>
                          </a:solidFill>
                          <a:effectLst/>
                          <a:latin typeface="+mn-lt"/>
                          <a:cs typeface="Times New Roman" panose="02020603050405020304" pitchFamily="18" charset="0"/>
                        </a:rPr>
                        <a:t>yrs</a:t>
                      </a:r>
                      <a:endParaRPr lang="en-US" sz="1800" b="1" dirty="0">
                        <a:solidFill>
                          <a:srgbClr val="FF0000"/>
                        </a:solidFill>
                        <a:effectLst/>
                        <a:latin typeface="+mn-lt"/>
                        <a:ea typeface="Calibri"/>
                        <a:cs typeface="Times New Roman" panose="02020603050405020304" pitchFamily="18" charset="0"/>
                      </a:endParaRPr>
                    </a:p>
                  </a:txBody>
                  <a:tcPr marL="47608" marR="47608"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aseline="0" dirty="0" smtClean="0">
                          <a:effectLst/>
                          <a:latin typeface="+mn-lt"/>
                          <a:cs typeface="Times New Roman" panose="02020603050405020304" pitchFamily="18" charset="0"/>
                        </a:rPr>
                        <a:t>Completed</a:t>
                      </a:r>
                      <a:endParaRPr lang="en-US" sz="1800" dirty="0">
                        <a:effectLst/>
                        <a:latin typeface="+mn-lt"/>
                        <a:ea typeface="Calibri"/>
                        <a:cs typeface="Times New Roman" panose="02020603050405020304" pitchFamily="18" charset="0"/>
                      </a:endParaRPr>
                    </a:p>
                  </a:txBody>
                  <a:tcPr marL="47608" marR="47608" marT="0" marB="0"/>
                </a:tc>
              </a:tr>
              <a:tr h="865603">
                <a:tc>
                  <a:txBody>
                    <a:bodyPr/>
                    <a:lstStyle/>
                    <a:p>
                      <a:pPr marL="0" marR="0" algn="ctr">
                        <a:lnSpc>
                          <a:spcPct val="100000"/>
                        </a:lnSpc>
                        <a:spcBef>
                          <a:spcPts val="0"/>
                        </a:spcBef>
                        <a:spcAft>
                          <a:spcPts val="0"/>
                        </a:spcAft>
                      </a:pPr>
                      <a:endParaRPr lang="en-US" sz="1800" dirty="0" smtClean="0">
                        <a:effectLst/>
                        <a:latin typeface="+mn-lt"/>
                        <a:cs typeface="Times New Roman" panose="02020603050405020304" pitchFamily="18" charset="0"/>
                      </a:endParaRPr>
                    </a:p>
                    <a:p>
                      <a:pPr marL="0" marR="0" algn="ctr">
                        <a:lnSpc>
                          <a:spcPct val="100000"/>
                        </a:lnSpc>
                        <a:spcBef>
                          <a:spcPts val="0"/>
                        </a:spcBef>
                        <a:spcAft>
                          <a:spcPts val="0"/>
                        </a:spcAft>
                      </a:pPr>
                      <a:r>
                        <a:rPr lang="en-US" sz="1800" dirty="0" smtClean="0">
                          <a:effectLst/>
                          <a:latin typeface="+mn-lt"/>
                          <a:cs typeface="Times New Roman" panose="02020603050405020304" pitchFamily="18" charset="0"/>
                        </a:rPr>
                        <a:t>CMIP6 </a:t>
                      </a:r>
                      <a:endParaRPr lang="en-US" sz="1800" dirty="0">
                        <a:effectLst/>
                        <a:latin typeface="+mn-lt"/>
                        <a:ea typeface="Calibri"/>
                        <a:cs typeface="Times New Roman" panose="02020603050405020304" pitchFamily="18" charset="0"/>
                      </a:endParaRPr>
                    </a:p>
                  </a:txBody>
                  <a:tcPr marL="47608" marR="47608" marT="0" marB="0"/>
                </a:tc>
                <a:tc>
                  <a:txBody>
                    <a:bodyPr/>
                    <a:lstStyle/>
                    <a:p>
                      <a:pPr marL="0" marR="0" algn="ctr">
                        <a:lnSpc>
                          <a:spcPct val="100000"/>
                        </a:lnSpc>
                        <a:spcBef>
                          <a:spcPts val="0"/>
                        </a:spcBef>
                        <a:spcAft>
                          <a:spcPts val="0"/>
                        </a:spcAft>
                      </a:pPr>
                      <a:endParaRPr lang="en-US" sz="1800" dirty="0" smtClean="0">
                        <a:effectLst/>
                        <a:latin typeface="+mn-lt"/>
                        <a:cs typeface="Times New Roman" panose="02020603050405020304" pitchFamily="18" charset="0"/>
                      </a:endParaRPr>
                    </a:p>
                    <a:p>
                      <a:pPr marL="0" marR="0" algn="ctr">
                        <a:lnSpc>
                          <a:spcPct val="100000"/>
                        </a:lnSpc>
                        <a:spcBef>
                          <a:spcPts val="0"/>
                        </a:spcBef>
                        <a:spcAft>
                          <a:spcPts val="0"/>
                        </a:spcAft>
                      </a:pPr>
                      <a:r>
                        <a:rPr lang="en-US" sz="1800" dirty="0" smtClean="0">
                          <a:effectLst/>
                          <a:latin typeface="+mn-lt"/>
                          <a:cs typeface="Times New Roman" panose="02020603050405020304" pitchFamily="18" charset="0"/>
                        </a:rPr>
                        <a:t>Historical</a:t>
                      </a:r>
                      <a:endParaRPr lang="en-US" sz="1800" dirty="0">
                        <a:effectLst/>
                        <a:latin typeface="+mn-lt"/>
                        <a:ea typeface="Calibri"/>
                        <a:cs typeface="Times New Roman" panose="02020603050405020304" pitchFamily="18" charset="0"/>
                      </a:endParaRPr>
                    </a:p>
                  </a:txBody>
                  <a:tcPr marL="47608" marR="47608" marT="0" marB="0"/>
                </a:tc>
                <a:tc>
                  <a:txBody>
                    <a:bodyPr/>
                    <a:lstStyle/>
                    <a:p>
                      <a:pPr marL="0" marR="0" algn="ctr">
                        <a:lnSpc>
                          <a:spcPct val="100000"/>
                        </a:lnSpc>
                        <a:spcBef>
                          <a:spcPts val="0"/>
                        </a:spcBef>
                        <a:spcAft>
                          <a:spcPts val="0"/>
                        </a:spcAft>
                      </a:pPr>
                      <a:r>
                        <a:rPr lang="en-US" sz="1800" dirty="0">
                          <a:solidFill>
                            <a:srgbClr val="FF0000"/>
                          </a:solidFill>
                          <a:effectLst/>
                          <a:latin typeface="+mn-lt"/>
                          <a:cs typeface="Times New Roman" panose="02020603050405020304" pitchFamily="18" charset="0"/>
                        </a:rPr>
                        <a:t> </a:t>
                      </a:r>
                      <a:r>
                        <a:rPr lang="en-US" sz="1800" b="1" dirty="0">
                          <a:solidFill>
                            <a:srgbClr val="FF0000"/>
                          </a:solidFill>
                          <a:effectLst/>
                          <a:latin typeface="+mn-lt"/>
                          <a:cs typeface="Times New Roman" panose="02020603050405020304" pitchFamily="18" charset="0"/>
                        </a:rPr>
                        <a:t>165 </a:t>
                      </a:r>
                      <a:r>
                        <a:rPr lang="en-US" sz="1800" b="1" dirty="0" err="1">
                          <a:solidFill>
                            <a:srgbClr val="FF0000"/>
                          </a:solidFill>
                          <a:effectLst/>
                          <a:latin typeface="+mn-lt"/>
                          <a:cs typeface="Times New Roman" panose="02020603050405020304" pitchFamily="18" charset="0"/>
                        </a:rPr>
                        <a:t>yrs</a:t>
                      </a:r>
                      <a:endParaRPr lang="en-US" sz="1800" b="1" dirty="0">
                        <a:solidFill>
                          <a:srgbClr val="FF0000"/>
                        </a:solidFill>
                        <a:effectLst/>
                        <a:latin typeface="+mn-lt"/>
                        <a:cs typeface="Times New Roman" panose="02020603050405020304" pitchFamily="18" charset="0"/>
                      </a:endParaRPr>
                    </a:p>
                    <a:p>
                      <a:pPr marL="0" marR="0" algn="ctr">
                        <a:lnSpc>
                          <a:spcPct val="100000"/>
                        </a:lnSpc>
                        <a:spcBef>
                          <a:spcPts val="0"/>
                        </a:spcBef>
                        <a:spcAft>
                          <a:spcPts val="0"/>
                        </a:spcAft>
                      </a:pPr>
                      <a:r>
                        <a:rPr lang="en-US" sz="1800" dirty="0">
                          <a:effectLst/>
                          <a:latin typeface="+mn-lt"/>
                          <a:cs typeface="Times New Roman" panose="02020603050405020304" pitchFamily="18" charset="0"/>
                        </a:rPr>
                        <a:t>Emission-or concentration-driven simulation of recent past</a:t>
                      </a:r>
                      <a:endParaRPr lang="en-US" sz="1800" dirty="0">
                        <a:effectLst/>
                        <a:latin typeface="+mn-lt"/>
                        <a:ea typeface="Calibri"/>
                        <a:cs typeface="Times New Roman" panose="02020603050405020304" pitchFamily="18" charset="0"/>
                      </a:endParaRPr>
                    </a:p>
                  </a:txBody>
                  <a:tcPr marL="47608" marR="47608"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1383030" algn="r"/>
                        </a:tabLst>
                        <a:defRPr/>
                      </a:pPr>
                      <a:r>
                        <a:rPr lang="en-US" sz="1800" dirty="0" smtClean="0">
                          <a:effectLst/>
                          <a:latin typeface="+mn-lt"/>
                          <a:cs typeface="Times New Roman" panose="02020603050405020304" pitchFamily="18" charset="0"/>
                        </a:rPr>
                        <a:t>Completed </a:t>
                      </a:r>
                      <a:endParaRPr lang="en-US" sz="1800" dirty="0" smtClean="0">
                        <a:effectLst/>
                        <a:latin typeface="+mn-lt"/>
                        <a:ea typeface="Calibri"/>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tab pos="1383030" algn="r"/>
                        </a:tabLst>
                        <a:defRPr/>
                      </a:pPr>
                      <a:endParaRPr lang="en-US" sz="1800" dirty="0">
                        <a:effectLst/>
                        <a:latin typeface="+mn-lt"/>
                        <a:ea typeface="Calibri"/>
                        <a:cs typeface="Times New Roman" panose="02020603050405020304" pitchFamily="18" charset="0"/>
                      </a:endParaRPr>
                    </a:p>
                  </a:txBody>
                  <a:tcPr marL="47608" marR="47608" marT="0" marB="0"/>
                </a:tc>
              </a:tr>
              <a:tr h="1179412">
                <a:tc>
                  <a:txBody>
                    <a:bodyPr/>
                    <a:lstStyle/>
                    <a:p>
                      <a:pPr marL="0" marR="0" algn="ctr">
                        <a:lnSpc>
                          <a:spcPct val="100000"/>
                        </a:lnSpc>
                        <a:spcBef>
                          <a:spcPts val="0"/>
                        </a:spcBef>
                        <a:spcAft>
                          <a:spcPts val="0"/>
                        </a:spcAft>
                      </a:pPr>
                      <a:r>
                        <a:rPr lang="en-US" sz="1800" dirty="0" smtClean="0">
                          <a:effectLst/>
                          <a:latin typeface="+mn-lt"/>
                          <a:ea typeface="Calibri"/>
                          <a:cs typeface="Times New Roman" panose="02020603050405020304" pitchFamily="18" charset="0"/>
                        </a:rPr>
                        <a:t>Global Monsoon</a:t>
                      </a:r>
                      <a:r>
                        <a:rPr lang="en-US" sz="1800" baseline="0" dirty="0" smtClean="0">
                          <a:effectLst/>
                          <a:latin typeface="+mn-lt"/>
                          <a:ea typeface="Calibri"/>
                          <a:cs typeface="Times New Roman" panose="02020603050405020304" pitchFamily="18" charset="0"/>
                        </a:rPr>
                        <a:t> MIP &amp; AMIP Simulations</a:t>
                      </a:r>
                      <a:endParaRPr lang="en-US" sz="1800" dirty="0">
                        <a:effectLst/>
                        <a:latin typeface="+mn-lt"/>
                        <a:ea typeface="Calibri"/>
                        <a:cs typeface="Times New Roman" panose="02020603050405020304" pitchFamily="18" charset="0"/>
                      </a:endParaRPr>
                    </a:p>
                  </a:txBody>
                  <a:tcPr marL="47608" marR="47608" marT="0" marB="0"/>
                </a:tc>
                <a:tc>
                  <a:txBody>
                    <a:bodyPr/>
                    <a:lstStyle/>
                    <a:p>
                      <a:pPr marL="0" marR="0" algn="ctr">
                        <a:lnSpc>
                          <a:spcPct val="100000"/>
                        </a:lnSpc>
                        <a:spcBef>
                          <a:spcPts val="0"/>
                        </a:spcBef>
                        <a:spcAft>
                          <a:spcPts val="0"/>
                        </a:spcAft>
                      </a:pPr>
                      <a:endParaRPr lang="en-US" sz="1800" dirty="0" smtClean="0">
                        <a:effectLst/>
                        <a:latin typeface="+mn-lt"/>
                        <a:ea typeface="Calibri"/>
                        <a:cs typeface="Times New Roman" panose="02020603050405020304" pitchFamily="18" charset="0"/>
                      </a:endParaRPr>
                    </a:p>
                    <a:p>
                      <a:pPr marL="0" marR="0" algn="ctr">
                        <a:lnSpc>
                          <a:spcPct val="100000"/>
                        </a:lnSpc>
                        <a:spcBef>
                          <a:spcPts val="0"/>
                        </a:spcBef>
                        <a:spcAft>
                          <a:spcPts val="0"/>
                        </a:spcAft>
                      </a:pPr>
                      <a:r>
                        <a:rPr lang="en-US" sz="1800" dirty="0" smtClean="0">
                          <a:effectLst/>
                          <a:latin typeface="+mn-lt"/>
                          <a:ea typeface="Calibri"/>
                          <a:cs typeface="Times New Roman" panose="02020603050405020304" pitchFamily="18" charset="0"/>
                        </a:rPr>
                        <a:t>AMIP Simulation</a:t>
                      </a:r>
                      <a:endParaRPr lang="en-US" sz="1800" dirty="0">
                        <a:effectLst/>
                        <a:latin typeface="+mn-lt"/>
                        <a:ea typeface="Calibri"/>
                        <a:cs typeface="Times New Roman" panose="02020603050405020304" pitchFamily="18" charset="0"/>
                      </a:endParaRPr>
                    </a:p>
                  </a:txBody>
                  <a:tcPr marL="47608" marR="47608" marT="0" marB="0"/>
                </a:tc>
                <a:tc>
                  <a:txBody>
                    <a:bodyPr/>
                    <a:lstStyle/>
                    <a:p>
                      <a:pPr marL="0" marR="0" algn="ctr">
                        <a:lnSpc>
                          <a:spcPct val="100000"/>
                        </a:lnSpc>
                        <a:spcBef>
                          <a:spcPts val="0"/>
                        </a:spcBef>
                        <a:spcAft>
                          <a:spcPts val="0"/>
                        </a:spcAft>
                      </a:pPr>
                      <a:r>
                        <a:rPr lang="en-US" sz="1800" dirty="0" smtClean="0">
                          <a:effectLst/>
                          <a:latin typeface="+mn-lt"/>
                          <a:ea typeface="Calibri"/>
                          <a:cs typeface="Times New Roman" panose="02020603050405020304" pitchFamily="18" charset="0"/>
                        </a:rPr>
                        <a:t>`</a:t>
                      </a:r>
                    </a:p>
                    <a:p>
                      <a:pPr marL="0" marR="0" algn="ctr">
                        <a:lnSpc>
                          <a:spcPct val="100000"/>
                        </a:lnSpc>
                        <a:spcBef>
                          <a:spcPts val="0"/>
                        </a:spcBef>
                        <a:spcAft>
                          <a:spcPts val="0"/>
                        </a:spcAft>
                      </a:pPr>
                      <a:r>
                        <a:rPr lang="en-US" sz="1800" dirty="0" smtClean="0">
                          <a:effectLst/>
                          <a:latin typeface="+mn-lt"/>
                          <a:ea typeface="Calibri"/>
                          <a:cs typeface="Times New Roman" panose="02020603050405020304" pitchFamily="18" charset="0"/>
                        </a:rPr>
                        <a:t>~150 </a:t>
                      </a:r>
                      <a:r>
                        <a:rPr lang="en-US" sz="1800" dirty="0" err="1" smtClean="0">
                          <a:effectLst/>
                          <a:latin typeface="+mn-lt"/>
                          <a:ea typeface="Calibri"/>
                          <a:cs typeface="Times New Roman" panose="02020603050405020304" pitchFamily="18" charset="0"/>
                        </a:rPr>
                        <a:t>yrs</a:t>
                      </a:r>
                      <a:r>
                        <a:rPr lang="en-US" sz="1800" dirty="0" smtClean="0">
                          <a:effectLst/>
                          <a:latin typeface="+mn-lt"/>
                          <a:ea typeface="Calibri"/>
                          <a:cs typeface="Times New Roman" panose="02020603050405020304" pitchFamily="18" charset="0"/>
                        </a:rPr>
                        <a:t> of</a:t>
                      </a:r>
                      <a:r>
                        <a:rPr lang="en-US" sz="1800" baseline="0" dirty="0" smtClean="0">
                          <a:effectLst/>
                          <a:latin typeface="+mn-lt"/>
                          <a:ea typeface="Calibri"/>
                          <a:cs typeface="Times New Roman" panose="02020603050405020304" pitchFamily="18" charset="0"/>
                        </a:rPr>
                        <a:t> simulation</a:t>
                      </a:r>
                      <a:endParaRPr lang="en-US" sz="1800" dirty="0">
                        <a:effectLst/>
                        <a:latin typeface="+mn-lt"/>
                        <a:ea typeface="Calibri"/>
                        <a:cs typeface="Times New Roman" panose="02020603050405020304" pitchFamily="18" charset="0"/>
                      </a:endParaRPr>
                    </a:p>
                  </a:txBody>
                  <a:tcPr marL="47608" marR="47608"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1383030" algn="r"/>
                        </a:tabLst>
                        <a:defRPr/>
                      </a:pPr>
                      <a:r>
                        <a:rPr lang="en-US" sz="1800" dirty="0" smtClean="0">
                          <a:effectLst/>
                          <a:latin typeface="+mn-lt"/>
                          <a:ea typeface="+mn-ea"/>
                          <a:cs typeface="Times New Roman" panose="02020603050405020304" pitchFamily="18" charset="0"/>
                        </a:rPr>
                        <a:t>Completed</a:t>
                      </a:r>
                      <a:endParaRPr lang="en-US" sz="1800" dirty="0" smtClean="0">
                        <a:effectLst/>
                        <a:latin typeface="+mn-lt"/>
                        <a:ea typeface="Calibri"/>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tab pos="1383030" algn="r"/>
                        </a:tabLst>
                        <a:defRPr/>
                      </a:pPr>
                      <a:endParaRPr lang="en-US" sz="1800" dirty="0">
                        <a:effectLst/>
                        <a:latin typeface="+mn-lt"/>
                        <a:ea typeface="Calibri"/>
                        <a:cs typeface="Times New Roman" panose="02020603050405020304" pitchFamily="18" charset="0"/>
                      </a:endParaRPr>
                    </a:p>
                  </a:txBody>
                  <a:tcPr marL="47608" marR="47608" marT="0" marB="0"/>
                </a:tc>
              </a:tr>
              <a:tr h="1179412">
                <a:tc>
                  <a:txBody>
                    <a:bodyPr/>
                    <a:lstStyle/>
                    <a:p>
                      <a:pPr marL="0" marR="0" algn="ctr">
                        <a:lnSpc>
                          <a:spcPct val="100000"/>
                        </a:lnSpc>
                        <a:spcBef>
                          <a:spcPts val="0"/>
                        </a:spcBef>
                        <a:spcAft>
                          <a:spcPts val="0"/>
                        </a:spcAft>
                      </a:pPr>
                      <a:r>
                        <a:rPr lang="en-US" sz="1800" dirty="0" smtClean="0">
                          <a:effectLst/>
                          <a:latin typeface="+mn-lt"/>
                          <a:ea typeface="Calibri"/>
                          <a:cs typeface="Times New Roman" panose="02020603050405020304" pitchFamily="18" charset="0"/>
                        </a:rPr>
                        <a:t>Future Scenario</a:t>
                      </a:r>
                      <a:r>
                        <a:rPr lang="en-US" sz="1800" baseline="0" dirty="0" smtClean="0">
                          <a:effectLst/>
                          <a:latin typeface="+mn-lt"/>
                          <a:ea typeface="Calibri"/>
                          <a:cs typeface="Times New Roman" panose="02020603050405020304" pitchFamily="18" charset="0"/>
                        </a:rPr>
                        <a:t> MIP</a:t>
                      </a:r>
                      <a:endParaRPr lang="en-US" sz="1800" dirty="0">
                        <a:effectLst/>
                        <a:latin typeface="+mn-lt"/>
                        <a:ea typeface="Calibri"/>
                        <a:cs typeface="Times New Roman" panose="02020603050405020304" pitchFamily="18" charset="0"/>
                      </a:endParaRPr>
                    </a:p>
                  </a:txBody>
                  <a:tcPr marL="47608" marR="47608" marT="0" marB="0"/>
                </a:tc>
                <a:tc>
                  <a:txBody>
                    <a:bodyPr/>
                    <a:lstStyle/>
                    <a:p>
                      <a:pPr marL="0" marR="0" algn="ctr">
                        <a:lnSpc>
                          <a:spcPct val="100000"/>
                        </a:lnSpc>
                        <a:spcBef>
                          <a:spcPts val="0"/>
                        </a:spcBef>
                        <a:spcAft>
                          <a:spcPts val="0"/>
                        </a:spcAft>
                      </a:pPr>
                      <a:r>
                        <a:rPr lang="en-US" sz="1800" dirty="0" smtClean="0">
                          <a:effectLst/>
                          <a:latin typeface="+mn-lt"/>
                          <a:ea typeface="Calibri"/>
                          <a:cs typeface="Times New Roman" panose="02020603050405020304" pitchFamily="18" charset="0"/>
                        </a:rPr>
                        <a:t>Future</a:t>
                      </a:r>
                      <a:r>
                        <a:rPr lang="en-US" sz="1800" baseline="0" dirty="0" smtClean="0">
                          <a:effectLst/>
                          <a:latin typeface="+mn-lt"/>
                          <a:ea typeface="Calibri"/>
                          <a:cs typeface="Times New Roman" panose="02020603050405020304" pitchFamily="18" charset="0"/>
                        </a:rPr>
                        <a:t> projections based on scenarios</a:t>
                      </a:r>
                      <a:endParaRPr lang="en-US" sz="1800" dirty="0">
                        <a:effectLst/>
                        <a:latin typeface="+mn-lt"/>
                        <a:ea typeface="Calibri"/>
                        <a:cs typeface="Times New Roman" panose="02020603050405020304" pitchFamily="18" charset="0"/>
                      </a:endParaRPr>
                    </a:p>
                  </a:txBody>
                  <a:tcPr marL="47608" marR="47608" marT="0" marB="0"/>
                </a:tc>
                <a:tc>
                  <a:txBody>
                    <a:bodyPr/>
                    <a:lstStyle/>
                    <a:p>
                      <a:pPr marL="0" marR="0" algn="ctr">
                        <a:lnSpc>
                          <a:spcPct val="100000"/>
                        </a:lnSpc>
                        <a:spcBef>
                          <a:spcPts val="0"/>
                        </a:spcBef>
                        <a:spcAft>
                          <a:spcPts val="0"/>
                        </a:spcAft>
                      </a:pPr>
                      <a:r>
                        <a:rPr lang="en-US" sz="1800" dirty="0" smtClean="0">
                          <a:effectLst/>
                          <a:latin typeface="+mn-lt"/>
                          <a:ea typeface="Calibri"/>
                          <a:cs typeface="Times New Roman" panose="02020603050405020304" pitchFamily="18" charset="0"/>
                        </a:rPr>
                        <a:t>400 years :</a:t>
                      </a:r>
                      <a:r>
                        <a:rPr lang="en-US" sz="1800" baseline="0" dirty="0" smtClean="0">
                          <a:effectLst/>
                          <a:latin typeface="+mn-lt"/>
                          <a:ea typeface="Calibri"/>
                          <a:cs typeface="Times New Roman" panose="02020603050405020304" pitchFamily="18" charset="0"/>
                        </a:rPr>
                        <a:t> Future scenario runs to start soon.</a:t>
                      </a:r>
                      <a:endParaRPr lang="en-US" sz="1800" dirty="0">
                        <a:effectLst/>
                        <a:latin typeface="+mn-lt"/>
                        <a:ea typeface="Calibri"/>
                        <a:cs typeface="Times New Roman" panose="02020603050405020304" pitchFamily="18" charset="0"/>
                      </a:endParaRPr>
                    </a:p>
                  </a:txBody>
                  <a:tcPr marL="47608" marR="47608"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1383030" algn="r"/>
                        </a:tabLst>
                        <a:defRPr/>
                      </a:pPr>
                      <a:r>
                        <a:rPr lang="en-US" sz="1800" dirty="0" smtClean="0">
                          <a:effectLst/>
                          <a:latin typeface="+mn-lt"/>
                          <a:ea typeface="Calibri"/>
                          <a:cs typeface="Times New Roman" panose="02020603050405020304" pitchFamily="18" charset="0"/>
                        </a:rPr>
                        <a:t>Expected</a:t>
                      </a:r>
                      <a:r>
                        <a:rPr lang="en-US" sz="1800" baseline="0" dirty="0" smtClean="0">
                          <a:effectLst/>
                          <a:latin typeface="+mn-lt"/>
                          <a:ea typeface="Calibri"/>
                          <a:cs typeface="Times New Roman" panose="02020603050405020304" pitchFamily="18" charset="0"/>
                        </a:rPr>
                        <a:t> to complete by August 2019</a:t>
                      </a:r>
                      <a:endParaRPr lang="en-US" sz="1800" dirty="0">
                        <a:effectLst/>
                        <a:latin typeface="+mn-lt"/>
                        <a:ea typeface="Calibri"/>
                        <a:cs typeface="Times New Roman" panose="02020603050405020304" pitchFamily="18" charset="0"/>
                      </a:endParaRPr>
                    </a:p>
                  </a:txBody>
                  <a:tcPr marL="47608" marR="47608" marT="0" marB="0"/>
                </a:tc>
              </a:tr>
            </a:tbl>
          </a:graphicData>
        </a:graphic>
      </p:graphicFrame>
    </p:spTree>
    <p:extLst>
      <p:ext uri="{BB962C8B-B14F-4D97-AF65-F5344CB8AC3E}">
        <p14:creationId xmlns:p14="http://schemas.microsoft.com/office/powerpoint/2010/main" val="223841122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Box 1"/>
          <p:cNvSpPr txBox="1">
            <a:spLocks noChangeArrowheads="1"/>
          </p:cNvSpPr>
          <p:nvPr/>
        </p:nvSpPr>
        <p:spPr bwMode="auto">
          <a:xfrm>
            <a:off x="381000" y="-76200"/>
            <a:ext cx="16081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0" tIns="45687" rIns="91370" bIns="4568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800" b="1" smtClean="0">
                <a:solidFill>
                  <a:srgbClr val="FFFFFF"/>
                </a:solidFill>
                <a:latin typeface="Calibri" pitchFamily="34" charset="0"/>
              </a:rPr>
              <a:t>Summary</a:t>
            </a:r>
            <a:endParaRPr lang="en-IN" sz="2800" b="1" smtClean="0">
              <a:solidFill>
                <a:srgbClr val="FFFFFF"/>
              </a:solidFill>
              <a:latin typeface="Calibri" pitchFamily="34" charset="0"/>
            </a:endParaRPr>
          </a:p>
        </p:txBody>
      </p:sp>
      <p:sp>
        <p:nvSpPr>
          <p:cNvPr id="139267" name="TextBox 3"/>
          <p:cNvSpPr txBox="1">
            <a:spLocks noChangeArrowheads="1"/>
          </p:cNvSpPr>
          <p:nvPr/>
        </p:nvSpPr>
        <p:spPr bwMode="auto">
          <a:xfrm>
            <a:off x="0" y="457200"/>
            <a:ext cx="9144000"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5706" rIns="91410" bIns="45706">
            <a:spAutoFit/>
          </a:bodyPr>
          <a:lstStyle>
            <a:lvl1pPr eaLnBrk="0" hangingPunct="0">
              <a:defRPr>
                <a:solidFill>
                  <a:schemeClr val="tx1"/>
                </a:solidFill>
                <a:latin typeface="Arial" pitchFamily="34" charset="0"/>
              </a:defRPr>
            </a:lvl1pPr>
            <a:lvl2pPr eaLnBrk="0" hangingPunct="0">
              <a:defRPr>
                <a:solidFill>
                  <a:schemeClr val="tx1"/>
                </a:solidFill>
                <a:latin typeface="Arial" pitchFamily="34" charset="0"/>
              </a:defRPr>
            </a:lvl2pPr>
            <a:lvl3pPr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Font typeface="Arial" pitchFamily="34" charset="0"/>
              <a:buChar char="•"/>
            </a:pPr>
            <a:r>
              <a:rPr lang="en-US" sz="2000" b="1" u="sng" smtClean="0">
                <a:solidFill>
                  <a:srgbClr val="FFFFFF"/>
                </a:solidFill>
                <a:latin typeface="Calibri" pitchFamily="34" charset="0"/>
              </a:rPr>
              <a:t>IITM  ESMv1: </a:t>
            </a:r>
            <a:r>
              <a:rPr lang="en-US" sz="2000" b="1" smtClean="0">
                <a:solidFill>
                  <a:srgbClr val="FFFFFF"/>
                </a:solidFill>
                <a:latin typeface="Calibri" pitchFamily="34" charset="0"/>
                <a:cs typeface="Times New Roman" pitchFamily="18" charset="0"/>
              </a:rPr>
              <a:t>  </a:t>
            </a:r>
            <a:r>
              <a:rPr lang="en-US" altLang="en-US" sz="2000" smtClean="0">
                <a:solidFill>
                  <a:srgbClr val="FFFFFF"/>
                </a:solidFill>
                <a:latin typeface="Calibri" pitchFamily="34" charset="0"/>
                <a:cs typeface="Times New Roman" pitchFamily="18" charset="0"/>
              </a:rPr>
              <a:t>First version of IITM ESM has been successfully developed at  CCCR, IITM by incorporating  MOM4P1  (with  ocean biogeochemistry) component in  CFSv2.   Major improvements are seen in IITM ESMv1 vis-à-vis  CFSv2 </a:t>
            </a:r>
            <a:r>
              <a:rPr lang="en-US" altLang="en-US" smtClean="0">
                <a:solidFill>
                  <a:srgbClr val="000000"/>
                </a:solidFill>
                <a:latin typeface="Times New Roman" pitchFamily="18" charset="0"/>
                <a:cs typeface="Times New Roman" pitchFamily="18" charset="0"/>
              </a:rPr>
              <a:t>:</a:t>
            </a:r>
            <a:endParaRPr lang="en-US" sz="600" smtClean="0">
              <a:solidFill>
                <a:srgbClr val="FFFFFF"/>
              </a:solidFill>
              <a:latin typeface="Calibri" pitchFamily="34" charset="0"/>
            </a:endParaRPr>
          </a:p>
          <a:p>
            <a:pPr eaLnBrk="1" hangingPunct="1"/>
            <a:endParaRPr lang="en-US" sz="600" smtClean="0">
              <a:solidFill>
                <a:srgbClr val="FFFFFF"/>
              </a:solidFill>
              <a:latin typeface="Calibri" pitchFamily="34" charset="0"/>
            </a:endParaRPr>
          </a:p>
          <a:p>
            <a:pPr marL="450850" lvl="1" indent="3175" eaLnBrk="1" hangingPunct="1">
              <a:buFont typeface="Arial" pitchFamily="34" charset="0"/>
              <a:buChar char="•"/>
            </a:pPr>
            <a:r>
              <a:rPr lang="en-US" smtClean="0">
                <a:solidFill>
                  <a:srgbClr val="FFFF00"/>
                </a:solidFill>
                <a:latin typeface="Calibri" pitchFamily="34" charset="0"/>
              </a:rPr>
              <a:t>Significant reduction of cold bias of global mean SST by ~0.8</a:t>
            </a:r>
            <a:r>
              <a:rPr lang="en-US" baseline="30000" smtClean="0">
                <a:solidFill>
                  <a:srgbClr val="FFFF00"/>
                </a:solidFill>
                <a:latin typeface="Calibri" pitchFamily="34" charset="0"/>
              </a:rPr>
              <a:t>o</a:t>
            </a:r>
            <a:r>
              <a:rPr lang="en-US" smtClean="0">
                <a:solidFill>
                  <a:srgbClr val="FFFF00"/>
                </a:solidFill>
                <a:latin typeface="Calibri" pitchFamily="34" charset="0"/>
              </a:rPr>
              <a:t>C </a:t>
            </a:r>
          </a:p>
          <a:p>
            <a:pPr marL="450850" lvl="1" indent="3175" eaLnBrk="1" hangingPunct="1">
              <a:buFont typeface="Arial" pitchFamily="34" charset="0"/>
              <a:buChar char="•"/>
            </a:pPr>
            <a:endParaRPr lang="en-US" sz="600" smtClean="0">
              <a:solidFill>
                <a:srgbClr val="FFFF00"/>
              </a:solidFill>
              <a:latin typeface="Calibri" pitchFamily="34" charset="0"/>
            </a:endParaRPr>
          </a:p>
          <a:p>
            <a:pPr marL="450850" lvl="1" indent="3175" eaLnBrk="1" hangingPunct="1">
              <a:buFont typeface="Arial" pitchFamily="34" charset="0"/>
              <a:buChar char="•"/>
            </a:pPr>
            <a:r>
              <a:rPr lang="en-US" smtClean="0">
                <a:solidFill>
                  <a:srgbClr val="FFFF00"/>
                </a:solidFill>
                <a:latin typeface="Calibri" pitchFamily="34" charset="0"/>
              </a:rPr>
              <a:t>ENSO  &amp; PDO are robust and spatially more coherent in ESM1.0</a:t>
            </a:r>
          </a:p>
          <a:p>
            <a:pPr marL="450850" lvl="1" indent="3175" eaLnBrk="1" hangingPunct="1">
              <a:buFont typeface="Arial" pitchFamily="34" charset="0"/>
              <a:buChar char="•"/>
            </a:pPr>
            <a:endParaRPr lang="en-US" sz="600" smtClean="0">
              <a:solidFill>
                <a:srgbClr val="FFFF00"/>
              </a:solidFill>
              <a:latin typeface="Calibri" pitchFamily="34" charset="0"/>
            </a:endParaRPr>
          </a:p>
          <a:p>
            <a:pPr marL="450850" lvl="1" indent="3175" eaLnBrk="1" hangingPunct="1">
              <a:buFont typeface="Arial" pitchFamily="34" charset="0"/>
              <a:buChar char="•"/>
            </a:pPr>
            <a:r>
              <a:rPr lang="en-US" smtClean="0">
                <a:solidFill>
                  <a:srgbClr val="FFFF00"/>
                </a:solidFill>
                <a:latin typeface="Calibri" pitchFamily="34" charset="0"/>
              </a:rPr>
              <a:t>ENSO and monsoon links are well-captured</a:t>
            </a:r>
          </a:p>
          <a:p>
            <a:pPr marL="450850" lvl="1" indent="3175" eaLnBrk="1" hangingPunct="1">
              <a:buFont typeface="Arial" pitchFamily="34" charset="0"/>
              <a:buChar char="•"/>
            </a:pPr>
            <a:endParaRPr lang="en-US" sz="600" smtClean="0">
              <a:solidFill>
                <a:srgbClr val="FFFF00"/>
              </a:solidFill>
              <a:latin typeface="Calibri" pitchFamily="34" charset="0"/>
            </a:endParaRPr>
          </a:p>
          <a:p>
            <a:pPr marL="450850" lvl="1" indent="3175" eaLnBrk="1" hangingPunct="1">
              <a:buFont typeface="Arial" pitchFamily="34" charset="0"/>
              <a:buChar char="•"/>
            </a:pPr>
            <a:r>
              <a:rPr lang="en-US" smtClean="0">
                <a:solidFill>
                  <a:srgbClr val="FFFF00"/>
                </a:solidFill>
                <a:latin typeface="Calibri" pitchFamily="34" charset="0"/>
              </a:rPr>
              <a:t>The IITM  Earth System Model:  Transformation of a seasonal prediction model to a long term climate model - </a:t>
            </a:r>
            <a:r>
              <a:rPr lang="en-US" i="1" smtClean="0">
                <a:solidFill>
                  <a:srgbClr val="FFFF00"/>
                </a:solidFill>
                <a:latin typeface="Calibri" pitchFamily="34" charset="0"/>
              </a:rPr>
              <a:t>Swapna et al. 2015  (Bulletin of American Meteorological Society)</a:t>
            </a:r>
            <a:endParaRPr lang="en-US" b="1" i="1" smtClean="0">
              <a:solidFill>
                <a:srgbClr val="FFFF00"/>
              </a:solidFill>
              <a:latin typeface="Times New Roman" pitchFamily="18" charset="0"/>
            </a:endParaRPr>
          </a:p>
          <a:p>
            <a:pPr marL="450850" lvl="1" indent="3175" eaLnBrk="1" hangingPunct="1"/>
            <a:endParaRPr lang="en-US" sz="800" smtClean="0">
              <a:solidFill>
                <a:srgbClr val="FFFF00"/>
              </a:solidFill>
              <a:latin typeface="Calibri" pitchFamily="34" charset="0"/>
            </a:endParaRPr>
          </a:p>
          <a:p>
            <a:pPr eaLnBrk="1" hangingPunct="1">
              <a:buFont typeface="Arial" pitchFamily="34" charset="0"/>
              <a:buChar char="•"/>
            </a:pPr>
            <a:r>
              <a:rPr lang="en-US" sz="2000" b="1" u="sng" smtClean="0">
                <a:solidFill>
                  <a:srgbClr val="FFFFFF"/>
                </a:solidFill>
                <a:latin typeface="Calibri" pitchFamily="34" charset="0"/>
              </a:rPr>
              <a:t>IITM ESMv2</a:t>
            </a:r>
            <a:r>
              <a:rPr lang="en-US" sz="2000" b="1" smtClean="0">
                <a:solidFill>
                  <a:srgbClr val="FFFFFF"/>
                </a:solidFill>
                <a:latin typeface="Calibri" pitchFamily="34" charset="0"/>
              </a:rPr>
              <a:t>:   </a:t>
            </a:r>
            <a:r>
              <a:rPr lang="en-US" sz="2000" smtClean="0">
                <a:solidFill>
                  <a:srgbClr val="FFFFFF"/>
                </a:solidFill>
                <a:latin typeface="Calibri" pitchFamily="34" charset="0"/>
              </a:rPr>
              <a:t>Further improvements are incorporated in IITM ESMv1</a:t>
            </a:r>
          </a:p>
          <a:p>
            <a:pPr eaLnBrk="1" hangingPunct="1"/>
            <a:endParaRPr lang="en-US" sz="600" smtClean="0">
              <a:solidFill>
                <a:srgbClr val="FFFFFF"/>
              </a:solidFill>
              <a:latin typeface="Calibri" pitchFamily="34" charset="0"/>
            </a:endParaRPr>
          </a:p>
          <a:p>
            <a:pPr marL="908050" lvl="2" indent="3175" eaLnBrk="1" hangingPunct="1">
              <a:buFont typeface="Arial" pitchFamily="34" charset="0"/>
              <a:buChar char="•"/>
            </a:pPr>
            <a:r>
              <a:rPr lang="en-US" smtClean="0">
                <a:solidFill>
                  <a:srgbClr val="FFFF00"/>
                </a:solidFill>
                <a:latin typeface="Calibri" pitchFamily="34" charset="0"/>
              </a:rPr>
              <a:t>Reduced TOA radiation imbalance significantly </a:t>
            </a:r>
          </a:p>
          <a:p>
            <a:pPr marL="908050" lvl="2" indent="3175" eaLnBrk="1" hangingPunct="1">
              <a:buFont typeface="Arial" pitchFamily="34" charset="0"/>
              <a:buChar char="•"/>
            </a:pPr>
            <a:endParaRPr lang="en-US" sz="600" smtClean="0">
              <a:solidFill>
                <a:srgbClr val="FFFF00"/>
              </a:solidFill>
              <a:latin typeface="Calibri" pitchFamily="34" charset="0"/>
            </a:endParaRPr>
          </a:p>
          <a:p>
            <a:pPr marL="908050" lvl="2" indent="3175" eaLnBrk="1" hangingPunct="1">
              <a:buFont typeface="Arial" pitchFamily="34" charset="0"/>
              <a:buChar char="•"/>
            </a:pPr>
            <a:r>
              <a:rPr lang="en-US" smtClean="0">
                <a:solidFill>
                  <a:srgbClr val="FFFF00"/>
                </a:solidFill>
                <a:latin typeface="Calibri" pitchFamily="34" charset="0"/>
              </a:rPr>
              <a:t>Improved mean monsoon precipitation over South Asia </a:t>
            </a:r>
          </a:p>
          <a:p>
            <a:pPr marL="908050" lvl="2" indent="3175" eaLnBrk="1" hangingPunct="1">
              <a:buFont typeface="Arial" pitchFamily="34" charset="0"/>
              <a:buChar char="•"/>
            </a:pPr>
            <a:endParaRPr lang="en-US" sz="600" smtClean="0">
              <a:solidFill>
                <a:srgbClr val="FFFF00"/>
              </a:solidFill>
              <a:latin typeface="Calibri" pitchFamily="34" charset="0"/>
            </a:endParaRPr>
          </a:p>
          <a:p>
            <a:pPr marL="908050" lvl="2" indent="3175" eaLnBrk="1" hangingPunct="1">
              <a:buFont typeface="Arial" pitchFamily="34" charset="0"/>
              <a:buChar char="•"/>
            </a:pPr>
            <a:r>
              <a:rPr lang="en-US" smtClean="0">
                <a:solidFill>
                  <a:srgbClr val="FFFF00"/>
                </a:solidFill>
                <a:latin typeface="Calibri" pitchFamily="34" charset="0"/>
              </a:rPr>
              <a:t>Improved sea-ice distribution in the Arctic and Antarctic</a:t>
            </a:r>
          </a:p>
          <a:p>
            <a:pPr marL="908050" lvl="2" indent="3175" eaLnBrk="1" hangingPunct="1">
              <a:buFont typeface="Arial" pitchFamily="34" charset="0"/>
              <a:buChar char="•"/>
            </a:pPr>
            <a:endParaRPr lang="en-US" sz="600" smtClean="0">
              <a:solidFill>
                <a:srgbClr val="FFFF00"/>
              </a:solidFill>
              <a:latin typeface="Calibri" pitchFamily="34" charset="0"/>
            </a:endParaRPr>
          </a:p>
          <a:p>
            <a:pPr marL="908050" lvl="2" indent="3175" eaLnBrk="1" hangingPunct="1">
              <a:buFont typeface="Arial" pitchFamily="34" charset="0"/>
              <a:buChar char="•"/>
            </a:pPr>
            <a:r>
              <a:rPr lang="en-US" smtClean="0">
                <a:solidFill>
                  <a:srgbClr val="FFFF00"/>
                </a:solidFill>
                <a:latin typeface="Calibri" pitchFamily="34" charset="0"/>
              </a:rPr>
              <a:t>Improved Atlantic Meridional Overturning Circulation (AMOC) </a:t>
            </a:r>
          </a:p>
          <a:p>
            <a:pPr marL="908050" lvl="2" indent="3175" eaLnBrk="1" hangingPunct="1">
              <a:buFont typeface="Arial" pitchFamily="34" charset="0"/>
              <a:buChar char="•"/>
            </a:pPr>
            <a:endParaRPr lang="en-US" sz="600" smtClean="0">
              <a:solidFill>
                <a:srgbClr val="FFFF00"/>
              </a:solidFill>
              <a:latin typeface="Calibri" pitchFamily="34" charset="0"/>
            </a:endParaRPr>
          </a:p>
          <a:p>
            <a:pPr marL="908050" lvl="2" indent="3175" eaLnBrk="1" hangingPunct="1">
              <a:buFont typeface="Arial" pitchFamily="34" charset="0"/>
              <a:buChar char="•"/>
            </a:pPr>
            <a:r>
              <a:rPr lang="en-US" smtClean="0">
                <a:solidFill>
                  <a:srgbClr val="FFFF00"/>
                </a:solidFill>
                <a:latin typeface="Calibri" pitchFamily="34" charset="0"/>
              </a:rPr>
              <a:t>Interactive ocean biogeochemistry </a:t>
            </a:r>
          </a:p>
          <a:p>
            <a:pPr marL="908050" lvl="2" indent="3175" eaLnBrk="1" hangingPunct="1">
              <a:buFont typeface="Arial" pitchFamily="34" charset="0"/>
              <a:buChar char="•"/>
            </a:pPr>
            <a:endParaRPr lang="en-US" sz="600" smtClean="0">
              <a:solidFill>
                <a:srgbClr val="FFFF00"/>
              </a:solidFill>
              <a:latin typeface="Calibri" pitchFamily="34" charset="0"/>
            </a:endParaRPr>
          </a:p>
          <a:p>
            <a:pPr marL="908050" lvl="2" indent="3175" eaLnBrk="1" hangingPunct="1">
              <a:buFont typeface="Arial" pitchFamily="34" charset="0"/>
              <a:buChar char="•"/>
            </a:pPr>
            <a:r>
              <a:rPr lang="en-US" smtClean="0">
                <a:solidFill>
                  <a:srgbClr val="FFFF00"/>
                </a:solidFill>
                <a:latin typeface="Calibri" pitchFamily="34" charset="0"/>
              </a:rPr>
              <a:t>Included time-varying aerosol properties (3D fields) for the CMIP experiments</a:t>
            </a:r>
          </a:p>
          <a:p>
            <a:pPr marL="908050" lvl="2" indent="3175" eaLnBrk="1" hangingPunct="1">
              <a:buFont typeface="Arial" pitchFamily="34" charset="0"/>
              <a:buChar char="•"/>
            </a:pPr>
            <a:endParaRPr lang="en-US" sz="600" smtClean="0">
              <a:solidFill>
                <a:srgbClr val="FFFF00"/>
              </a:solidFill>
              <a:latin typeface="Calibri" pitchFamily="34" charset="0"/>
            </a:endParaRPr>
          </a:p>
          <a:p>
            <a:pPr marL="908050" lvl="2" indent="3175" eaLnBrk="1" hangingPunct="1">
              <a:buFont typeface="Arial" pitchFamily="34" charset="0"/>
              <a:buChar char="•"/>
            </a:pPr>
            <a:r>
              <a:rPr lang="en-US" smtClean="0">
                <a:solidFill>
                  <a:srgbClr val="FFFF00"/>
                </a:solidFill>
                <a:latin typeface="Calibri" pitchFamily="34" charset="0"/>
              </a:rPr>
              <a:t>Improved hydrological balance through discharge of runoff from land to ocean</a:t>
            </a:r>
            <a:endParaRPr lang="en-AU" altLang="en-US" b="1" smtClean="0">
              <a:solidFill>
                <a:srgbClr val="FFFF00"/>
              </a:solidFill>
              <a:latin typeface="Times New Roman" pitchFamily="18" charset="0"/>
            </a:endParaRPr>
          </a:p>
          <a:p>
            <a:pPr marL="450850" lvl="1" indent="3175" eaLnBrk="1" hangingPunct="1"/>
            <a:endParaRPr lang="en-US" sz="800" smtClean="0">
              <a:solidFill>
                <a:srgbClr val="FFFF00"/>
              </a:solidFill>
              <a:latin typeface="Calibri" pitchFamily="34" charset="0"/>
            </a:endParaRPr>
          </a:p>
          <a:p>
            <a:pPr eaLnBrk="1" hangingPunct="1">
              <a:buFont typeface="Arial" pitchFamily="34" charset="0"/>
              <a:buChar char="•"/>
            </a:pPr>
            <a:r>
              <a:rPr lang="en-US" sz="2000" b="1" smtClean="0">
                <a:solidFill>
                  <a:srgbClr val="FFFFFF"/>
                </a:solidFill>
                <a:latin typeface="Calibri" pitchFamily="34" charset="0"/>
              </a:rPr>
              <a:t>IITM ESM </a:t>
            </a:r>
            <a:r>
              <a:rPr lang="en-US" sz="2000" smtClean="0">
                <a:solidFill>
                  <a:srgbClr val="FFFFFF"/>
                </a:solidFill>
                <a:latin typeface="Calibri" pitchFamily="34" charset="0"/>
              </a:rPr>
              <a:t>to  participate in the upcoming CMIP6 activity &amp; IPCC AR6 assessment</a:t>
            </a:r>
            <a:endParaRPr lang="en-US" smtClean="0">
              <a:solidFill>
                <a:srgbClr val="FFFF00"/>
              </a:solidFill>
              <a:latin typeface="Calibri" pitchFamily="34" charset="0"/>
            </a:endParaRPr>
          </a:p>
        </p:txBody>
      </p:sp>
    </p:spTree>
    <p:extLst>
      <p:ext uri="{BB962C8B-B14F-4D97-AF65-F5344CB8AC3E}">
        <p14:creationId xmlns:p14="http://schemas.microsoft.com/office/powerpoint/2010/main" val="3722179756"/>
      </p:ext>
    </p:extLst>
  </p:cSld>
  <p:clrMapOvr>
    <a:masterClrMapping/>
  </p:clrMapOvr>
  <p:transition advClick="0">
    <p:strips dir="r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841" y="1560016"/>
            <a:ext cx="9004388" cy="4154984"/>
          </a:xfrm>
          <a:prstGeom prst="rect">
            <a:avLst/>
          </a:prstGeom>
          <a:noFill/>
        </p:spPr>
        <p:txBody>
          <a:bodyPr wrap="none" rtlCol="0">
            <a:spAutoFit/>
          </a:bodyPr>
          <a:lstStyle/>
          <a:p>
            <a:pPr algn="ctr">
              <a:lnSpc>
                <a:spcPct val="150000"/>
              </a:lnSpc>
            </a:pPr>
            <a:r>
              <a:rPr lang="en-IN" sz="4400" dirty="0" smtClean="0">
                <a:solidFill>
                  <a:srgbClr val="FFFFFF"/>
                </a:solidFill>
              </a:rPr>
              <a:t>Part 2: Understanding the </a:t>
            </a:r>
          </a:p>
          <a:p>
            <a:pPr algn="ctr">
              <a:lnSpc>
                <a:spcPct val="150000"/>
              </a:lnSpc>
            </a:pPr>
            <a:r>
              <a:rPr lang="en-IN" sz="4400" dirty="0" smtClean="0">
                <a:solidFill>
                  <a:srgbClr val="FFFFFF"/>
                </a:solidFill>
              </a:rPr>
              <a:t>influence of climate change on the </a:t>
            </a:r>
          </a:p>
          <a:p>
            <a:pPr algn="ctr">
              <a:lnSpc>
                <a:spcPct val="150000"/>
              </a:lnSpc>
            </a:pPr>
            <a:r>
              <a:rPr lang="en-IN" sz="4400" dirty="0" smtClean="0">
                <a:solidFill>
                  <a:srgbClr val="FFFFFF"/>
                </a:solidFill>
              </a:rPr>
              <a:t>Indian summer monsoon using the </a:t>
            </a:r>
          </a:p>
          <a:p>
            <a:pPr algn="ctr">
              <a:lnSpc>
                <a:spcPct val="150000"/>
              </a:lnSpc>
            </a:pPr>
            <a:r>
              <a:rPr lang="en-IN" sz="4400" dirty="0" smtClean="0">
                <a:solidFill>
                  <a:srgbClr val="FFFFFF"/>
                </a:solidFill>
              </a:rPr>
              <a:t>IITM ESM</a:t>
            </a:r>
          </a:p>
        </p:txBody>
      </p:sp>
    </p:spTree>
    <p:extLst>
      <p:ext uri="{BB962C8B-B14F-4D97-AF65-F5344CB8AC3E}">
        <p14:creationId xmlns:p14="http://schemas.microsoft.com/office/powerpoint/2010/main" val="767756870"/>
      </p:ext>
    </p:extLst>
  </p:cSld>
  <p:clrMapOvr>
    <a:masterClrMapping/>
  </p:clrMapOvr>
  <p:transition advClick="0">
    <p:strips dir="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1" descr="3d_still.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0" y="4127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TextBox 2"/>
          <p:cNvSpPr txBox="1">
            <a:spLocks noChangeArrowheads="1"/>
          </p:cNvSpPr>
          <p:nvPr/>
        </p:nvSpPr>
        <p:spPr bwMode="auto">
          <a:xfrm>
            <a:off x="-22224" y="1"/>
            <a:ext cx="905351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600" b="1" dirty="0" smtClean="0">
                <a:solidFill>
                  <a:srgbClr val="000066"/>
                </a:solidFill>
                <a:latin typeface="Calibri" pitchFamily="34" charset="0"/>
              </a:rPr>
              <a:t>Influence of Climate Change on the Indian Monsoon ?</a:t>
            </a:r>
          </a:p>
        </p:txBody>
      </p:sp>
      <p:sp>
        <p:nvSpPr>
          <p:cNvPr id="92164" name="TextBox 3"/>
          <p:cNvSpPr txBox="1">
            <a:spLocks noChangeArrowheads="1"/>
          </p:cNvSpPr>
          <p:nvPr/>
        </p:nvSpPr>
        <p:spPr bwMode="auto">
          <a:xfrm>
            <a:off x="0" y="4303728"/>
            <a:ext cx="9144000" cy="230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0000"/>
              </a:lnSpc>
              <a:buClr>
                <a:srgbClr val="FFFFFF"/>
              </a:buClr>
            </a:pPr>
            <a:r>
              <a:rPr lang="en-US" sz="2000" smtClean="0">
                <a:solidFill>
                  <a:srgbClr val="EAEAEA"/>
                </a:solidFill>
                <a:latin typeface="Calibri" pitchFamily="34" charset="0"/>
              </a:rPr>
              <a:t>Monsoon circulation and rainfall:   A convectively coupled phenomenon</a:t>
            </a:r>
          </a:p>
          <a:p>
            <a:pPr eaLnBrk="1" hangingPunct="1">
              <a:lnSpc>
                <a:spcPct val="80000"/>
              </a:lnSpc>
              <a:buClr>
                <a:srgbClr val="FFFFFF"/>
              </a:buClr>
            </a:pPr>
            <a:endParaRPr lang="en-US" sz="2000" smtClean="0">
              <a:solidFill>
                <a:srgbClr val="EAEAEA"/>
              </a:solidFill>
              <a:latin typeface="Calibri" pitchFamily="34" charset="0"/>
            </a:endParaRPr>
          </a:p>
          <a:p>
            <a:pPr eaLnBrk="1" hangingPunct="1">
              <a:lnSpc>
                <a:spcPct val="80000"/>
              </a:lnSpc>
              <a:buClr>
                <a:srgbClr val="FFFFFF"/>
              </a:buClr>
            </a:pPr>
            <a:r>
              <a:rPr lang="en-US" sz="2000" smtClean="0">
                <a:solidFill>
                  <a:srgbClr val="EAEAEA"/>
                </a:solidFill>
                <a:latin typeface="Calibri" pitchFamily="34" charset="0"/>
              </a:rPr>
              <a:t>Requires a thermal contrast between land  &amp; ocean to set up the monsoon circulation</a:t>
            </a:r>
          </a:p>
          <a:p>
            <a:pPr eaLnBrk="1" hangingPunct="1">
              <a:lnSpc>
                <a:spcPct val="80000"/>
              </a:lnSpc>
              <a:buClr>
                <a:srgbClr val="FFFFFF"/>
              </a:buClr>
            </a:pPr>
            <a:endParaRPr lang="en-US" sz="2000" smtClean="0">
              <a:solidFill>
                <a:srgbClr val="EAEAEA"/>
              </a:solidFill>
              <a:latin typeface="Calibri" pitchFamily="34" charset="0"/>
            </a:endParaRPr>
          </a:p>
          <a:p>
            <a:pPr eaLnBrk="1" hangingPunct="1">
              <a:lnSpc>
                <a:spcPct val="80000"/>
              </a:lnSpc>
              <a:buClr>
                <a:srgbClr val="FFFFFF"/>
              </a:buClr>
            </a:pPr>
            <a:r>
              <a:rPr lang="en-US" sz="2000" smtClean="0">
                <a:solidFill>
                  <a:srgbClr val="EAEAEA"/>
                </a:solidFill>
                <a:latin typeface="Calibri" pitchFamily="34" charset="0"/>
              </a:rPr>
              <a:t>Once established, a positive feedback between circulation and latent heat release maintains the monsoon</a:t>
            </a:r>
          </a:p>
          <a:p>
            <a:pPr eaLnBrk="1" hangingPunct="1">
              <a:lnSpc>
                <a:spcPct val="80000"/>
              </a:lnSpc>
              <a:buClr>
                <a:srgbClr val="FFFFFF"/>
              </a:buClr>
            </a:pPr>
            <a:endParaRPr lang="en-US" sz="2000" smtClean="0">
              <a:solidFill>
                <a:srgbClr val="EAEAEA"/>
              </a:solidFill>
              <a:latin typeface="Calibri" pitchFamily="34" charset="0"/>
            </a:endParaRPr>
          </a:p>
          <a:p>
            <a:pPr eaLnBrk="1" hangingPunct="1">
              <a:lnSpc>
                <a:spcPct val="80000"/>
              </a:lnSpc>
              <a:buClr>
                <a:srgbClr val="FFFFFF"/>
              </a:buClr>
            </a:pPr>
            <a:r>
              <a:rPr lang="en-US" sz="2000" smtClean="0">
                <a:solidFill>
                  <a:srgbClr val="EAEAEA"/>
                </a:solidFill>
                <a:latin typeface="Calibri" pitchFamily="34" charset="0"/>
              </a:rPr>
              <a:t>The year to year variations in the seasonal (June – September) summer monsoon rains over India are influenced internal dynamics and external  drivers </a:t>
            </a:r>
          </a:p>
        </p:txBody>
      </p:sp>
      <p:sp>
        <p:nvSpPr>
          <p:cNvPr id="92165" name="TextBox 4"/>
          <p:cNvSpPr txBox="1">
            <a:spLocks noChangeArrowheads="1"/>
          </p:cNvSpPr>
          <p:nvPr/>
        </p:nvSpPr>
        <p:spPr bwMode="auto">
          <a:xfrm>
            <a:off x="3733801" y="1524001"/>
            <a:ext cx="824244"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smtClean="0">
                <a:solidFill>
                  <a:srgbClr val="FFFF00"/>
                </a:solidFill>
                <a:latin typeface="Calibri" pitchFamily="34" charset="0"/>
              </a:rPr>
              <a:t>India</a:t>
            </a:r>
          </a:p>
        </p:txBody>
      </p:sp>
      <p:sp>
        <p:nvSpPr>
          <p:cNvPr id="92166" name="TextBox 5"/>
          <p:cNvSpPr txBox="1">
            <a:spLocks noChangeArrowheads="1"/>
          </p:cNvSpPr>
          <p:nvPr/>
        </p:nvSpPr>
        <p:spPr bwMode="auto">
          <a:xfrm>
            <a:off x="5943600" y="3124228"/>
            <a:ext cx="1936728"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smtClean="0">
                <a:solidFill>
                  <a:srgbClr val="FFFF00"/>
                </a:solidFill>
                <a:latin typeface="Calibri" pitchFamily="34" charset="0"/>
              </a:rPr>
              <a:t>Indian Ocean </a:t>
            </a:r>
          </a:p>
        </p:txBody>
      </p:sp>
      <p:sp>
        <p:nvSpPr>
          <p:cNvPr id="92167" name="TextBox 4"/>
          <p:cNvSpPr txBox="1">
            <a:spLocks noChangeArrowheads="1"/>
          </p:cNvSpPr>
          <p:nvPr/>
        </p:nvSpPr>
        <p:spPr bwMode="auto">
          <a:xfrm>
            <a:off x="3121039" y="701680"/>
            <a:ext cx="2186219"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smtClean="0">
                <a:solidFill>
                  <a:srgbClr val="FFFF00"/>
                </a:solidFill>
                <a:latin typeface="Calibri" pitchFamily="34" charset="0"/>
              </a:rPr>
              <a:t>Tibetan Plateau</a:t>
            </a:r>
          </a:p>
        </p:txBody>
      </p:sp>
    </p:spTree>
    <p:extLst>
      <p:ext uri="{BB962C8B-B14F-4D97-AF65-F5344CB8AC3E}">
        <p14:creationId xmlns:p14="http://schemas.microsoft.com/office/powerpoint/2010/main" val="2938565590"/>
      </p:ext>
    </p:extLst>
  </p:cSld>
  <p:clrMapOvr>
    <a:masterClrMapping/>
  </p:clrMapOvr>
  <p:transition>
    <p:strips dir="r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377348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
          <p:cNvSpPr txBox="1">
            <a:spLocks noChangeArrowheads="1"/>
          </p:cNvSpPr>
          <p:nvPr/>
        </p:nvSpPr>
        <p:spPr bwMode="auto">
          <a:xfrm>
            <a:off x="0" y="0"/>
            <a:ext cx="6869113" cy="708025"/>
          </a:xfrm>
          <a:prstGeom prst="rect">
            <a:avLst/>
          </a:prstGeom>
          <a:noFill/>
          <a:ln w="9525">
            <a:noFill/>
            <a:miter lim="800000"/>
            <a:headEnd/>
            <a:tailEnd/>
          </a:ln>
          <a:effectLst/>
        </p:spPr>
        <p:txBody>
          <a:bodyPr>
            <a:spAutoFit/>
          </a:bodyPr>
          <a:lstStyle/>
          <a:p>
            <a:pPr>
              <a:defRPr/>
            </a:pPr>
            <a:r>
              <a:rPr lang="en-US" sz="2000" b="1" dirty="0">
                <a:solidFill>
                  <a:srgbClr val="000000"/>
                </a:solidFill>
                <a:effectLst>
                  <a:outerShdw blurRad="38100" dist="38100" dir="2700000" algn="tl">
                    <a:srgbClr val="C0C0C0"/>
                  </a:outerShdw>
                </a:effectLst>
                <a:latin typeface="Calibri" pitchFamily="34" charset="0"/>
                <a:cs typeface="Calibri" pitchFamily="34" charset="0"/>
              </a:rPr>
              <a:t>Atmospheric Brown Clouds (ABCs):  How do they influence climate ?</a:t>
            </a:r>
          </a:p>
        </p:txBody>
      </p:sp>
      <p:sp>
        <p:nvSpPr>
          <p:cNvPr id="32772" name="Text Box 6"/>
          <p:cNvSpPr txBox="1">
            <a:spLocks noChangeArrowheads="1"/>
          </p:cNvSpPr>
          <p:nvPr/>
        </p:nvSpPr>
        <p:spPr bwMode="auto">
          <a:xfrm>
            <a:off x="3989388" y="3338513"/>
            <a:ext cx="5154612" cy="209391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1775" indent="-231775"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Aft>
                <a:spcPts val="1200"/>
              </a:spcAft>
              <a:buFont typeface="Arial" pitchFamily="34" charset="0"/>
              <a:buChar char="•"/>
            </a:pPr>
            <a:r>
              <a:rPr lang="en-US" sz="2000" b="1" smtClean="0">
                <a:solidFill>
                  <a:srgbClr val="FFFF00"/>
                </a:solidFill>
                <a:latin typeface="Calibri" pitchFamily="34" charset="0"/>
                <a:cs typeface="Calibri" pitchFamily="34" charset="0"/>
              </a:rPr>
              <a:t>The absorption of solar radiation by the  surface and the atmosphere is the  fundamental driver for the physical   climate system , for atmospheric  chemistry, and for all life on the planet.</a:t>
            </a:r>
          </a:p>
          <a:p>
            <a:pPr eaLnBrk="1" hangingPunct="1">
              <a:spcAft>
                <a:spcPts val="1200"/>
              </a:spcAft>
              <a:buFont typeface="Arial" pitchFamily="34" charset="0"/>
              <a:buChar char="•"/>
            </a:pPr>
            <a:r>
              <a:rPr lang="en-US" sz="2000" b="1" smtClean="0">
                <a:solidFill>
                  <a:srgbClr val="FFFF00"/>
                </a:solidFill>
                <a:latin typeface="Calibri" pitchFamily="34" charset="0"/>
                <a:cs typeface="Calibri" pitchFamily="34" charset="0"/>
              </a:rPr>
              <a:t>ABCs have altered this forcing  significantly</a:t>
            </a:r>
          </a:p>
        </p:txBody>
      </p:sp>
      <p:graphicFrame>
        <p:nvGraphicFramePr>
          <p:cNvPr id="32773" name="Object 10"/>
          <p:cNvGraphicFramePr>
            <a:graphicFrameLocks noChangeAspect="1"/>
          </p:cNvGraphicFramePr>
          <p:nvPr/>
        </p:nvGraphicFramePr>
        <p:xfrm>
          <a:off x="228600" y="4449763"/>
          <a:ext cx="3124200" cy="2408237"/>
        </p:xfrm>
        <a:graphic>
          <a:graphicData uri="http://schemas.openxmlformats.org/presentationml/2006/ole">
            <mc:AlternateContent xmlns:mc="http://schemas.openxmlformats.org/markup-compatibility/2006">
              <mc:Choice xmlns:v="urn:schemas-microsoft-com:vml" Requires="v">
                <p:oleObj spid="_x0000_s1032" name="Worksheet" r:id="rId4" imgW="6229731" imgH="4658157" progId="Excel.Sheet.8">
                  <p:embed/>
                </p:oleObj>
              </mc:Choice>
              <mc:Fallback>
                <p:oleObj name="Worksheet" r:id="rId4" imgW="6229731" imgH="4658157"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10185" t="13290" r="12962" b="7433"/>
                      <a:stretch>
                        <a:fillRect/>
                      </a:stretch>
                    </p:blipFill>
                    <p:spPr bwMode="auto">
                      <a:xfrm>
                        <a:off x="228600" y="4449763"/>
                        <a:ext cx="3124200" cy="240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Freeform 8"/>
          <p:cNvSpPr/>
          <p:nvPr/>
        </p:nvSpPr>
        <p:spPr>
          <a:xfrm>
            <a:off x="1785938" y="6342063"/>
            <a:ext cx="1741487" cy="392112"/>
          </a:xfrm>
          <a:custGeom>
            <a:avLst/>
            <a:gdLst>
              <a:gd name="connsiteX0" fmla="*/ 0 w 1741714"/>
              <a:gd name="connsiteY0" fmla="*/ 0 h 391885"/>
              <a:gd name="connsiteX1" fmla="*/ 667657 w 1741714"/>
              <a:gd name="connsiteY1" fmla="*/ 377371 h 391885"/>
              <a:gd name="connsiteX2" fmla="*/ 1741714 w 1741714"/>
              <a:gd name="connsiteY2" fmla="*/ 87086 h 391885"/>
              <a:gd name="connsiteX3" fmla="*/ 1741714 w 1741714"/>
              <a:gd name="connsiteY3" fmla="*/ 87086 h 391885"/>
              <a:gd name="connsiteX4" fmla="*/ 1727200 w 1741714"/>
              <a:gd name="connsiteY4" fmla="*/ 72571 h 391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714" h="391885">
                <a:moveTo>
                  <a:pt x="0" y="0"/>
                </a:moveTo>
                <a:cubicBezTo>
                  <a:pt x="188685" y="181428"/>
                  <a:pt x="377371" y="362857"/>
                  <a:pt x="667657" y="377371"/>
                </a:cubicBezTo>
                <a:cubicBezTo>
                  <a:pt x="957943" y="391885"/>
                  <a:pt x="1741714" y="87086"/>
                  <a:pt x="1741714" y="87086"/>
                </a:cubicBezTo>
                <a:lnTo>
                  <a:pt x="1741714" y="87086"/>
                </a:lnTo>
                <a:lnTo>
                  <a:pt x="1727200" y="72571"/>
                </a:lnTo>
              </a:path>
            </a:pathLst>
          </a:custGeom>
          <a:ln w="38100">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b="1">
              <a:solidFill>
                <a:srgbClr val="000000"/>
              </a:solidFill>
            </a:endParaRPr>
          </a:p>
        </p:txBody>
      </p:sp>
      <p:sp>
        <p:nvSpPr>
          <p:cNvPr id="10" name="Freeform 9"/>
          <p:cNvSpPr/>
          <p:nvPr/>
        </p:nvSpPr>
        <p:spPr>
          <a:xfrm>
            <a:off x="2540000" y="5911850"/>
            <a:ext cx="1052513" cy="400050"/>
          </a:xfrm>
          <a:custGeom>
            <a:avLst/>
            <a:gdLst>
              <a:gd name="connsiteX0" fmla="*/ 0 w 1052286"/>
              <a:gd name="connsiteY0" fmla="*/ 198361 h 399142"/>
              <a:gd name="connsiteX1" fmla="*/ 696686 w 1052286"/>
              <a:gd name="connsiteY1" fmla="*/ 24190 h 399142"/>
              <a:gd name="connsiteX2" fmla="*/ 1001486 w 1052286"/>
              <a:gd name="connsiteY2" fmla="*/ 343504 h 399142"/>
              <a:gd name="connsiteX3" fmla="*/ 1001486 w 1052286"/>
              <a:gd name="connsiteY3" fmla="*/ 358018 h 399142"/>
              <a:gd name="connsiteX4" fmla="*/ 1016000 w 1052286"/>
              <a:gd name="connsiteY4" fmla="*/ 343504 h 399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286" h="399142">
                <a:moveTo>
                  <a:pt x="0" y="198361"/>
                </a:moveTo>
                <a:cubicBezTo>
                  <a:pt x="264886" y="99180"/>
                  <a:pt x="529772" y="0"/>
                  <a:pt x="696686" y="24190"/>
                </a:cubicBezTo>
                <a:cubicBezTo>
                  <a:pt x="863600" y="48380"/>
                  <a:pt x="950686" y="287866"/>
                  <a:pt x="1001486" y="343504"/>
                </a:cubicBezTo>
                <a:cubicBezTo>
                  <a:pt x="1052286" y="399142"/>
                  <a:pt x="999067" y="358018"/>
                  <a:pt x="1001486" y="358018"/>
                </a:cubicBezTo>
                <a:cubicBezTo>
                  <a:pt x="1003905" y="358018"/>
                  <a:pt x="1009952" y="350761"/>
                  <a:pt x="1016000" y="343504"/>
                </a:cubicBezTo>
              </a:path>
            </a:pathLst>
          </a:custGeom>
          <a:ln w="3810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b="1">
              <a:solidFill>
                <a:srgbClr val="000000"/>
              </a:solidFill>
            </a:endParaRPr>
          </a:p>
        </p:txBody>
      </p:sp>
      <p:sp>
        <p:nvSpPr>
          <p:cNvPr id="32776" name="TextBox 10"/>
          <p:cNvSpPr txBox="1">
            <a:spLocks noChangeArrowheads="1"/>
          </p:cNvSpPr>
          <p:nvPr/>
        </p:nvSpPr>
        <p:spPr bwMode="auto">
          <a:xfrm>
            <a:off x="3657600" y="6172200"/>
            <a:ext cx="4378325" cy="3698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i="1" smtClean="0">
                <a:solidFill>
                  <a:srgbClr val="0070C0"/>
                </a:solidFill>
                <a:cs typeface="Arial" pitchFamily="34" charset="0"/>
              </a:rPr>
              <a:t>Reflects sunlight like mirrors and cool</a:t>
            </a:r>
          </a:p>
        </p:txBody>
      </p:sp>
      <p:sp>
        <p:nvSpPr>
          <p:cNvPr id="12" name="Freeform 11"/>
          <p:cNvSpPr/>
          <p:nvPr/>
        </p:nvSpPr>
        <p:spPr>
          <a:xfrm>
            <a:off x="2424113" y="4478338"/>
            <a:ext cx="2767012" cy="1411287"/>
          </a:xfrm>
          <a:custGeom>
            <a:avLst/>
            <a:gdLst>
              <a:gd name="connsiteX0" fmla="*/ 0 w 2767390"/>
              <a:gd name="connsiteY0" fmla="*/ 312057 h 1412724"/>
              <a:gd name="connsiteX1" fmla="*/ 1146628 w 2767390"/>
              <a:gd name="connsiteY1" fmla="*/ 152400 h 1412724"/>
              <a:gd name="connsiteX2" fmla="*/ 1669143 w 2767390"/>
              <a:gd name="connsiteY2" fmla="*/ 1226457 h 1412724"/>
              <a:gd name="connsiteX3" fmla="*/ 2612571 w 2767390"/>
              <a:gd name="connsiteY3" fmla="*/ 1270000 h 1412724"/>
              <a:gd name="connsiteX4" fmla="*/ 2598057 w 2767390"/>
              <a:gd name="connsiteY4" fmla="*/ 1299029 h 1412724"/>
              <a:gd name="connsiteX5" fmla="*/ 2583543 w 2767390"/>
              <a:gd name="connsiteY5" fmla="*/ 1255486 h 141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7390" h="1412724">
                <a:moveTo>
                  <a:pt x="0" y="312057"/>
                </a:moveTo>
                <a:cubicBezTo>
                  <a:pt x="434218" y="156028"/>
                  <a:pt x="868437" y="0"/>
                  <a:pt x="1146628" y="152400"/>
                </a:cubicBezTo>
                <a:cubicBezTo>
                  <a:pt x="1424819" y="304800"/>
                  <a:pt x="1424819" y="1040190"/>
                  <a:pt x="1669143" y="1226457"/>
                </a:cubicBezTo>
                <a:cubicBezTo>
                  <a:pt x="1913467" y="1412724"/>
                  <a:pt x="2457752" y="1257905"/>
                  <a:pt x="2612571" y="1270000"/>
                </a:cubicBezTo>
                <a:cubicBezTo>
                  <a:pt x="2767390" y="1282095"/>
                  <a:pt x="2602895" y="1301448"/>
                  <a:pt x="2598057" y="1299029"/>
                </a:cubicBezTo>
                <a:cubicBezTo>
                  <a:pt x="2593219" y="1296610"/>
                  <a:pt x="2588381" y="1276048"/>
                  <a:pt x="2583543" y="1255486"/>
                </a:cubicBezTo>
              </a:path>
            </a:pathLst>
          </a:custGeom>
          <a:ln w="38100">
            <a:solidFill>
              <a:srgbClr val="CC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b="1">
              <a:solidFill>
                <a:srgbClr val="000000"/>
              </a:solidFill>
            </a:endParaRPr>
          </a:p>
        </p:txBody>
      </p:sp>
      <p:sp>
        <p:nvSpPr>
          <p:cNvPr id="32778" name="TextBox 12"/>
          <p:cNvSpPr txBox="1">
            <a:spLocks noChangeArrowheads="1"/>
          </p:cNvSpPr>
          <p:nvPr/>
        </p:nvSpPr>
        <p:spPr bwMode="auto">
          <a:xfrm>
            <a:off x="5029200" y="5562600"/>
            <a:ext cx="3660775" cy="3698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i="1" smtClean="0">
                <a:solidFill>
                  <a:srgbClr val="FF0000"/>
                </a:solidFill>
                <a:cs typeface="Arial" pitchFamily="34" charset="0"/>
              </a:rPr>
              <a:t>Traps sunlight and heats the air</a:t>
            </a:r>
          </a:p>
        </p:txBody>
      </p:sp>
      <p:sp>
        <p:nvSpPr>
          <p:cNvPr id="32779" name="TextBox 1"/>
          <p:cNvSpPr txBox="1">
            <a:spLocks noChangeArrowheads="1"/>
          </p:cNvSpPr>
          <p:nvPr/>
        </p:nvSpPr>
        <p:spPr bwMode="auto">
          <a:xfrm>
            <a:off x="5661025" y="6529388"/>
            <a:ext cx="26437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dirty="0" smtClean="0">
                <a:solidFill>
                  <a:srgbClr val="000000"/>
                </a:solidFill>
                <a:latin typeface="Calibri" pitchFamily="34" charset="0"/>
                <a:cs typeface="+mn-cs"/>
              </a:rPr>
              <a:t>Courtesy:  V. </a:t>
            </a:r>
            <a:r>
              <a:rPr lang="en-US" b="1" dirty="0" err="1" smtClean="0">
                <a:solidFill>
                  <a:srgbClr val="000000"/>
                </a:solidFill>
                <a:latin typeface="Calibri" pitchFamily="34" charset="0"/>
                <a:cs typeface="+mn-cs"/>
              </a:rPr>
              <a:t>Ramanathan</a:t>
            </a:r>
            <a:endParaRPr lang="en-US" b="1" dirty="0" smtClean="0">
              <a:solidFill>
                <a:srgbClr val="000000"/>
              </a:solidFill>
              <a:latin typeface="Calibri" pitchFamily="34" charset="0"/>
              <a:cs typeface="+mn-cs"/>
            </a:endParaRPr>
          </a:p>
        </p:txBody>
      </p:sp>
      <p:pic>
        <p:nvPicPr>
          <p:cNvPr id="32780" name="Picture 2"/>
          <p:cNvPicPr>
            <a:picLocks noChangeAspect="1" noChangeArrowheads="1"/>
          </p:cNvPicPr>
          <p:nvPr/>
        </p:nvPicPr>
        <p:blipFill>
          <a:blip r:embed="rId6">
            <a:extLst>
              <a:ext uri="{28A0092B-C50C-407E-A947-70E740481C1C}">
                <a14:useLocalDpi xmlns:a14="http://schemas.microsoft.com/office/drawing/2010/main" val="0"/>
              </a:ext>
            </a:extLst>
          </a:blip>
          <a:srcRect l="31958" b="31636"/>
          <a:stretch>
            <a:fillRect/>
          </a:stretch>
        </p:blipFill>
        <p:spPr bwMode="auto">
          <a:xfrm>
            <a:off x="6300788" y="301625"/>
            <a:ext cx="2806700"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1" name="TextBox 4"/>
          <p:cNvSpPr txBox="1">
            <a:spLocks noChangeArrowheads="1"/>
          </p:cNvSpPr>
          <p:nvPr/>
        </p:nvSpPr>
        <p:spPr bwMode="auto">
          <a:xfrm>
            <a:off x="3773488" y="603250"/>
            <a:ext cx="279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000" b="1" i="1" smtClean="0">
                <a:solidFill>
                  <a:srgbClr val="000000"/>
                </a:solidFill>
                <a:latin typeface="Calibri" pitchFamily="34" charset="0"/>
                <a:cs typeface="Calibri" pitchFamily="34" charset="0"/>
              </a:rPr>
              <a:t>Indian Ocean Experiment - INDOEX</a:t>
            </a:r>
          </a:p>
          <a:p>
            <a:pPr eaLnBrk="1" hangingPunct="1"/>
            <a:r>
              <a:rPr lang="en-US" sz="2000" b="1" i="1" smtClean="0">
                <a:solidFill>
                  <a:srgbClr val="000000"/>
                </a:solidFill>
                <a:latin typeface="Calibri" pitchFamily="34" charset="0"/>
                <a:cs typeface="Calibri" pitchFamily="34" charset="0"/>
              </a:rPr>
              <a:t>Lead PIs: Ramanathan, Crutzen and Mitra</a:t>
            </a:r>
          </a:p>
        </p:txBody>
      </p:sp>
      <p:sp>
        <p:nvSpPr>
          <p:cNvPr id="32782" name="Text Box 3"/>
          <p:cNvSpPr txBox="1">
            <a:spLocks noChangeArrowheads="1"/>
          </p:cNvSpPr>
          <p:nvPr/>
        </p:nvSpPr>
        <p:spPr bwMode="auto">
          <a:xfrm>
            <a:off x="3989388" y="2019300"/>
            <a:ext cx="2311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000" b="1" i="1" smtClean="0">
                <a:solidFill>
                  <a:srgbClr val="000000"/>
                </a:solidFill>
                <a:latin typeface="Calibri" pitchFamily="34" charset="0"/>
                <a:cs typeface="Calibri" pitchFamily="34" charset="0"/>
              </a:rPr>
              <a:t>Lead Agencies : NSF; ISRO; CSIR; Max Planck Inst</a:t>
            </a:r>
          </a:p>
        </p:txBody>
      </p:sp>
    </p:spTree>
    <p:extLst>
      <p:ext uri="{BB962C8B-B14F-4D97-AF65-F5344CB8AC3E}">
        <p14:creationId xmlns:p14="http://schemas.microsoft.com/office/powerpoint/2010/main" val="4008754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2"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slide(from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31888"/>
            <a:ext cx="8763000" cy="572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4"/>
          <p:cNvPicPr>
            <a:picLocks noChangeAspect="1" noChangeArrowheads="1"/>
          </p:cNvPicPr>
          <p:nvPr/>
        </p:nvPicPr>
        <p:blipFill>
          <a:blip r:embed="rId3">
            <a:extLst>
              <a:ext uri="{28A0092B-C50C-407E-A947-70E740481C1C}">
                <a14:useLocalDpi xmlns:a14="http://schemas.microsoft.com/office/drawing/2010/main" val="0"/>
              </a:ext>
            </a:extLst>
          </a:blip>
          <a:srcRect b="57083"/>
          <a:stretch>
            <a:fillRect/>
          </a:stretch>
        </p:blipFill>
        <p:spPr bwMode="auto">
          <a:xfrm>
            <a:off x="0" y="0"/>
            <a:ext cx="5486400"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Box 4"/>
          <p:cNvSpPr txBox="1">
            <a:spLocks noChangeArrowheads="1"/>
          </p:cNvSpPr>
          <p:nvPr/>
        </p:nvSpPr>
        <p:spPr bwMode="auto">
          <a:xfrm>
            <a:off x="5922963" y="49213"/>
            <a:ext cx="3125787" cy="4000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000" smtClean="0">
                <a:solidFill>
                  <a:srgbClr val="0070C0"/>
                </a:solidFill>
                <a:latin typeface="Calibri" pitchFamily="34" charset="0"/>
                <a:cs typeface="Arial" pitchFamily="34" charset="0"/>
              </a:rPr>
              <a:t>Ramanathan et al. JGR-2007</a:t>
            </a:r>
          </a:p>
        </p:txBody>
      </p:sp>
      <p:sp>
        <p:nvSpPr>
          <p:cNvPr id="33797" name="TextBox 1"/>
          <p:cNvSpPr txBox="1">
            <a:spLocks noChangeArrowheads="1"/>
          </p:cNvSpPr>
          <p:nvPr/>
        </p:nvSpPr>
        <p:spPr bwMode="auto">
          <a:xfrm>
            <a:off x="2259013" y="2763838"/>
            <a:ext cx="14874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IN" sz="2200" b="1" smtClean="0">
                <a:solidFill>
                  <a:srgbClr val="FFFFFF"/>
                </a:solidFill>
                <a:latin typeface="Calibri" pitchFamily="34" charset="0"/>
                <a:cs typeface="+mn-cs"/>
              </a:rPr>
              <a:t>Dec to Mar</a:t>
            </a:r>
          </a:p>
        </p:txBody>
      </p:sp>
      <p:sp>
        <p:nvSpPr>
          <p:cNvPr id="33798" name="TextBox 5"/>
          <p:cNvSpPr txBox="1">
            <a:spLocks noChangeArrowheads="1"/>
          </p:cNvSpPr>
          <p:nvPr/>
        </p:nvSpPr>
        <p:spPr bwMode="auto">
          <a:xfrm>
            <a:off x="6121400" y="4503738"/>
            <a:ext cx="13938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IN" sz="2200" b="1" smtClean="0">
                <a:solidFill>
                  <a:srgbClr val="FFFFFF"/>
                </a:solidFill>
                <a:latin typeface="Calibri" pitchFamily="34" charset="0"/>
                <a:cs typeface="+mn-cs"/>
              </a:rPr>
              <a:t>Sep to Oct</a:t>
            </a:r>
          </a:p>
        </p:txBody>
      </p:sp>
      <p:sp>
        <p:nvSpPr>
          <p:cNvPr id="33799" name="TextBox 6"/>
          <p:cNvSpPr txBox="1">
            <a:spLocks noChangeArrowheads="1"/>
          </p:cNvSpPr>
          <p:nvPr/>
        </p:nvSpPr>
        <p:spPr bwMode="auto">
          <a:xfrm>
            <a:off x="2185988" y="4624388"/>
            <a:ext cx="15065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IN" sz="2200" b="1" smtClean="0">
                <a:solidFill>
                  <a:srgbClr val="FFFFFF"/>
                </a:solidFill>
                <a:latin typeface="Calibri" pitchFamily="34" charset="0"/>
                <a:cs typeface="+mn-cs"/>
              </a:rPr>
              <a:t>Apr  to  Jun</a:t>
            </a:r>
          </a:p>
        </p:txBody>
      </p:sp>
      <p:sp>
        <p:nvSpPr>
          <p:cNvPr id="33800" name="TextBox 7"/>
          <p:cNvSpPr txBox="1">
            <a:spLocks noChangeArrowheads="1"/>
          </p:cNvSpPr>
          <p:nvPr/>
        </p:nvSpPr>
        <p:spPr bwMode="auto">
          <a:xfrm>
            <a:off x="6521450" y="3032125"/>
            <a:ext cx="13287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IN" sz="2200" b="1" smtClean="0">
                <a:solidFill>
                  <a:srgbClr val="FFFFFF"/>
                </a:solidFill>
                <a:latin typeface="Calibri" pitchFamily="34" charset="0"/>
                <a:cs typeface="+mn-cs"/>
              </a:rPr>
              <a:t>Jul to Aug</a:t>
            </a:r>
          </a:p>
        </p:txBody>
      </p:sp>
      <p:sp>
        <p:nvSpPr>
          <p:cNvPr id="33801" name="TextBox 8"/>
          <p:cNvSpPr txBox="1">
            <a:spLocks noChangeArrowheads="1"/>
          </p:cNvSpPr>
          <p:nvPr/>
        </p:nvSpPr>
        <p:spPr bwMode="auto">
          <a:xfrm>
            <a:off x="4197350" y="6316663"/>
            <a:ext cx="28646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IN" sz="2000" b="1" dirty="0" smtClean="0">
                <a:solidFill>
                  <a:srgbClr val="000000"/>
                </a:solidFill>
                <a:latin typeface="Calibri" pitchFamily="34" charset="0"/>
                <a:cs typeface="+mn-cs"/>
              </a:rPr>
              <a:t>Courtesy: </a:t>
            </a:r>
            <a:r>
              <a:rPr lang="en-IN" sz="2000" b="1" smtClean="0">
                <a:solidFill>
                  <a:srgbClr val="000000"/>
                </a:solidFill>
                <a:latin typeface="Calibri" pitchFamily="34" charset="0"/>
                <a:cs typeface="+mn-cs"/>
              </a:rPr>
              <a:t>V. Ramanathan</a:t>
            </a:r>
            <a:endParaRPr lang="en-IN" sz="2000" b="1" dirty="0" smtClean="0">
              <a:solidFill>
                <a:srgbClr val="000000"/>
              </a:solidFill>
              <a:latin typeface="Calibri" pitchFamily="34" charset="0"/>
              <a:cs typeface="+mn-cs"/>
            </a:endParaRPr>
          </a:p>
        </p:txBody>
      </p:sp>
      <p:sp>
        <p:nvSpPr>
          <p:cNvPr id="33802" name="TextBox 9"/>
          <p:cNvSpPr txBox="1">
            <a:spLocks noChangeArrowheads="1"/>
          </p:cNvSpPr>
          <p:nvPr/>
        </p:nvSpPr>
        <p:spPr bwMode="auto">
          <a:xfrm>
            <a:off x="1868488" y="1592263"/>
            <a:ext cx="2305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IN" sz="2000" b="1" smtClean="0">
                <a:solidFill>
                  <a:srgbClr val="000000"/>
                </a:solidFill>
                <a:latin typeface="Calibri" pitchFamily="34" charset="0"/>
                <a:cs typeface="+mn-cs"/>
              </a:rPr>
              <a:t>Anthropogenic AOD</a:t>
            </a:r>
          </a:p>
        </p:txBody>
      </p:sp>
      <p:sp>
        <p:nvSpPr>
          <p:cNvPr id="33803" name="TextBox 2"/>
          <p:cNvSpPr txBox="1">
            <a:spLocks noChangeArrowheads="1"/>
          </p:cNvSpPr>
          <p:nvPr/>
        </p:nvSpPr>
        <p:spPr bwMode="auto">
          <a:xfrm>
            <a:off x="236538" y="574675"/>
            <a:ext cx="91614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IN" smtClean="0">
                <a:solidFill>
                  <a:srgbClr val="000000"/>
                </a:solidFill>
                <a:cs typeface="+mn-cs"/>
              </a:rPr>
              <a:t>ABCs (eg. sulfate, organics, black carbon, ash, dust, sea-salt, etc)  alter absorption and </a:t>
            </a:r>
          </a:p>
          <a:p>
            <a:pPr eaLnBrk="1" hangingPunct="1"/>
            <a:r>
              <a:rPr lang="en-IN" smtClean="0">
                <a:solidFill>
                  <a:srgbClr val="000000"/>
                </a:solidFill>
                <a:cs typeface="+mn-cs"/>
              </a:rPr>
              <a:t>reflection of solar radiation and influence climate</a:t>
            </a:r>
          </a:p>
        </p:txBody>
      </p:sp>
    </p:spTree>
    <p:extLst>
      <p:ext uri="{BB962C8B-B14F-4D97-AF65-F5344CB8AC3E}">
        <p14:creationId xmlns:p14="http://schemas.microsoft.com/office/powerpoint/2010/main" val="41550871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24852291"/>
              </p:ext>
            </p:extLst>
          </p:nvPr>
        </p:nvGraphicFramePr>
        <p:xfrm>
          <a:off x="14" y="1447808"/>
          <a:ext cx="9143999" cy="5121199"/>
        </p:xfrm>
        <a:graphic>
          <a:graphicData uri="http://schemas.openxmlformats.org/drawingml/2006/table">
            <a:tbl>
              <a:tblPr firstRow="1" bandRow="1">
                <a:tableStyleId>{5C22544A-7EE6-4342-B048-85BDC9FD1C3A}</a:tableStyleId>
              </a:tblPr>
              <a:tblGrid>
                <a:gridCol w="3257550"/>
                <a:gridCol w="1581150"/>
                <a:gridCol w="1638300"/>
                <a:gridCol w="2666999"/>
              </a:tblGrid>
              <a:tr h="788987">
                <a:tc>
                  <a:txBody>
                    <a:bodyPr/>
                    <a:lstStyle/>
                    <a:p>
                      <a:pPr algn="ctr"/>
                      <a:r>
                        <a:rPr lang="en-US" sz="3200" b="1" dirty="0" smtClean="0">
                          <a:solidFill>
                            <a:schemeClr val="tx1"/>
                          </a:solidFill>
                          <a:latin typeface="Calibri" pitchFamily="34" charset="0"/>
                        </a:rPr>
                        <a:t>Experiment</a:t>
                      </a:r>
                      <a:endParaRPr lang="en-US" sz="3200" b="1" dirty="0">
                        <a:solidFill>
                          <a:schemeClr val="tx1"/>
                        </a:solidFill>
                        <a:latin typeface="Calibri" pitchFamily="34" charset="0"/>
                      </a:endParaRPr>
                    </a:p>
                  </a:txBody>
                  <a:tcPr marT="45723" marB="45723"/>
                </a:tc>
                <a:tc>
                  <a:txBody>
                    <a:bodyPr/>
                    <a:lstStyle/>
                    <a:p>
                      <a:r>
                        <a:rPr lang="en-US" sz="3600" dirty="0" smtClean="0">
                          <a:solidFill>
                            <a:schemeClr val="tx1"/>
                          </a:solidFill>
                          <a:latin typeface="Calibri" pitchFamily="34" charset="0"/>
                        </a:rPr>
                        <a:t> </a:t>
                      </a:r>
                      <a:r>
                        <a:rPr lang="en-US" sz="3200" b="1" dirty="0" smtClean="0">
                          <a:solidFill>
                            <a:schemeClr val="tx1"/>
                          </a:solidFill>
                          <a:latin typeface="Calibri" pitchFamily="34" charset="0"/>
                        </a:rPr>
                        <a:t>CO2</a:t>
                      </a:r>
                      <a:endParaRPr lang="en-US" sz="3200" b="1" dirty="0">
                        <a:solidFill>
                          <a:schemeClr val="tx1"/>
                        </a:solidFill>
                        <a:latin typeface="Calibri" pitchFamily="34" charset="0"/>
                      </a:endParaRPr>
                    </a:p>
                  </a:txBody>
                  <a:tcPr marT="45723" marB="45723"/>
                </a:tc>
                <a:tc>
                  <a:txBody>
                    <a:bodyPr/>
                    <a:lstStyle/>
                    <a:p>
                      <a:r>
                        <a:rPr lang="en-US" sz="3200" b="1" dirty="0" smtClean="0">
                          <a:solidFill>
                            <a:schemeClr val="tx1"/>
                          </a:solidFill>
                          <a:latin typeface="Calibri" pitchFamily="34" charset="0"/>
                        </a:rPr>
                        <a:t>Aerosol</a:t>
                      </a:r>
                    </a:p>
                  </a:txBody>
                  <a:tcPr marT="45723" marB="45723"/>
                </a:tc>
                <a:tc>
                  <a:txBody>
                    <a:bodyPr/>
                    <a:lstStyle/>
                    <a:p>
                      <a:r>
                        <a:rPr lang="en-US" sz="3200" b="1" dirty="0" smtClean="0">
                          <a:solidFill>
                            <a:schemeClr val="tx1"/>
                          </a:solidFill>
                          <a:latin typeface="Calibri" pitchFamily="34" charset="0"/>
                        </a:rPr>
                        <a:t>Integration</a:t>
                      </a:r>
                      <a:r>
                        <a:rPr lang="en-US" sz="3200" b="1" baseline="0" dirty="0" smtClean="0">
                          <a:solidFill>
                            <a:schemeClr val="tx1"/>
                          </a:solidFill>
                          <a:latin typeface="Calibri" pitchFamily="34" charset="0"/>
                        </a:rPr>
                        <a:t> </a:t>
                      </a:r>
                      <a:endParaRPr lang="en-US" sz="3200" b="1" dirty="0" smtClean="0">
                        <a:solidFill>
                          <a:schemeClr val="tx1"/>
                        </a:solidFill>
                        <a:latin typeface="Calibri" pitchFamily="34" charset="0"/>
                      </a:endParaRPr>
                    </a:p>
                  </a:txBody>
                  <a:tcPr marT="45723" marB="45723"/>
                </a:tc>
              </a:tr>
              <a:tr h="1093531">
                <a:tc>
                  <a:txBody>
                    <a:bodyPr/>
                    <a:lstStyle/>
                    <a:p>
                      <a:r>
                        <a:rPr lang="en-US" sz="2800" b="1" dirty="0" smtClean="0">
                          <a:latin typeface="Calibri" pitchFamily="34" charset="0"/>
                        </a:rPr>
                        <a:t>PI-CTL  (1850 conditions)</a:t>
                      </a:r>
                      <a:endParaRPr lang="en-US" sz="2800" b="1" dirty="0">
                        <a:latin typeface="Calibri" pitchFamily="34" charset="0"/>
                      </a:endParaRPr>
                    </a:p>
                  </a:txBody>
                  <a:tcPr marT="45723" marB="45723"/>
                </a:tc>
                <a:tc>
                  <a:txBody>
                    <a:bodyPr/>
                    <a:lstStyle/>
                    <a:p>
                      <a:r>
                        <a:rPr lang="en-US" sz="2800" b="1" dirty="0" smtClean="0">
                          <a:solidFill>
                            <a:srgbClr val="0070C0"/>
                          </a:solidFill>
                          <a:latin typeface="Calibri" pitchFamily="34" charset="0"/>
                        </a:rPr>
                        <a:t>284.2</a:t>
                      </a:r>
                      <a:r>
                        <a:rPr lang="en-US" sz="2800" b="1" baseline="0" dirty="0" smtClean="0">
                          <a:solidFill>
                            <a:srgbClr val="0070C0"/>
                          </a:solidFill>
                          <a:latin typeface="Calibri" pitchFamily="34" charset="0"/>
                        </a:rPr>
                        <a:t> </a:t>
                      </a:r>
                      <a:r>
                        <a:rPr lang="en-US" sz="2800" b="1" dirty="0" err="1" smtClean="0">
                          <a:solidFill>
                            <a:srgbClr val="0070C0"/>
                          </a:solidFill>
                          <a:latin typeface="Calibri" pitchFamily="34" charset="0"/>
                        </a:rPr>
                        <a:t>ppmv</a:t>
                      </a:r>
                      <a:endParaRPr lang="en-US" sz="2800" b="1" dirty="0">
                        <a:solidFill>
                          <a:srgbClr val="0070C0"/>
                        </a:solidFill>
                        <a:latin typeface="Calibri" pitchFamily="34" charset="0"/>
                      </a:endParaRPr>
                    </a:p>
                  </a:txBody>
                  <a:tcPr marT="45723" marB="45723"/>
                </a:tc>
                <a:tc>
                  <a:txBody>
                    <a:bodyPr/>
                    <a:lstStyle/>
                    <a:p>
                      <a:r>
                        <a:rPr lang="en-US" sz="2800" b="1" dirty="0" smtClean="0">
                          <a:solidFill>
                            <a:srgbClr val="0070C0"/>
                          </a:solidFill>
                          <a:latin typeface="Calibri" pitchFamily="34" charset="0"/>
                        </a:rPr>
                        <a:t>Natural</a:t>
                      </a:r>
                      <a:endParaRPr lang="en-US" sz="2800" b="1" dirty="0">
                        <a:solidFill>
                          <a:srgbClr val="0070C0"/>
                        </a:solidFill>
                        <a:latin typeface="Calibri" pitchFamily="34" charset="0"/>
                      </a:endParaRPr>
                    </a:p>
                  </a:txBody>
                  <a:tcPr marT="45723" marB="45723"/>
                </a:tc>
                <a:tc>
                  <a:txBody>
                    <a:bodyPr/>
                    <a:lstStyle/>
                    <a:p>
                      <a:pPr marL="0" marR="0" indent="0" algn="l" defTabSz="820295" rtl="0" eaLnBrk="1" fontAlgn="auto" latinLnBrk="0" hangingPunct="1">
                        <a:lnSpc>
                          <a:spcPct val="100000"/>
                        </a:lnSpc>
                        <a:spcBef>
                          <a:spcPts val="0"/>
                        </a:spcBef>
                        <a:spcAft>
                          <a:spcPts val="0"/>
                        </a:spcAft>
                        <a:buClrTx/>
                        <a:buSzTx/>
                        <a:buFontTx/>
                        <a:buNone/>
                        <a:tabLst/>
                        <a:defRPr/>
                      </a:pPr>
                      <a:r>
                        <a:rPr lang="en-US" sz="2800" b="1" dirty="0" smtClean="0">
                          <a:solidFill>
                            <a:schemeClr val="bg2"/>
                          </a:solidFill>
                          <a:latin typeface="Calibri" pitchFamily="34" charset="0"/>
                        </a:rPr>
                        <a:t>500</a:t>
                      </a:r>
                      <a:r>
                        <a:rPr lang="en-US" sz="2800" b="1" baseline="0" dirty="0" smtClean="0">
                          <a:solidFill>
                            <a:schemeClr val="bg2"/>
                          </a:solidFill>
                          <a:latin typeface="Calibri" pitchFamily="34" charset="0"/>
                        </a:rPr>
                        <a:t> </a:t>
                      </a:r>
                      <a:r>
                        <a:rPr lang="en-US" sz="2800" b="1" dirty="0" smtClean="0">
                          <a:solidFill>
                            <a:schemeClr val="bg2"/>
                          </a:solidFill>
                          <a:latin typeface="Calibri" pitchFamily="34" charset="0"/>
                        </a:rPr>
                        <a:t>years </a:t>
                      </a:r>
                    </a:p>
                    <a:p>
                      <a:endParaRPr lang="en-US" sz="2800" b="1" dirty="0">
                        <a:latin typeface="Calibri" pitchFamily="34" charset="0"/>
                      </a:endParaRPr>
                    </a:p>
                  </a:txBody>
                  <a:tcPr marT="45723" marB="45723"/>
                </a:tc>
              </a:tr>
              <a:tr h="1055429">
                <a:tc>
                  <a:txBody>
                    <a:bodyPr/>
                    <a:lstStyle/>
                    <a:p>
                      <a:r>
                        <a:rPr lang="en-US" sz="2800" b="1" dirty="0" smtClean="0">
                          <a:latin typeface="Calibri" pitchFamily="34" charset="0"/>
                        </a:rPr>
                        <a:t>EXP1_</a:t>
                      </a:r>
                      <a:r>
                        <a:rPr lang="en-US" sz="2800" b="1" baseline="0" dirty="0" smtClean="0">
                          <a:latin typeface="Calibri" pitchFamily="34" charset="0"/>
                        </a:rPr>
                        <a:t>(GHG2005+ AERO2005)</a:t>
                      </a:r>
                      <a:endParaRPr lang="en-US" sz="2800" b="1" dirty="0">
                        <a:latin typeface="Calibri" pitchFamily="34" charset="0"/>
                      </a:endParaRPr>
                    </a:p>
                  </a:txBody>
                  <a:tcPr marT="45723" marB="4572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C00000"/>
                          </a:solidFill>
                          <a:effectLst/>
                          <a:uLnTx/>
                          <a:uFillTx/>
                          <a:latin typeface="Calibri" pitchFamily="34" charset="0"/>
                        </a:rPr>
                        <a:t>367.5 </a:t>
                      </a:r>
                      <a:r>
                        <a:rPr kumimoji="0" lang="en-US" sz="2800" b="1" i="0" u="none" strike="noStrike" kern="1200" cap="none" spc="0" normalizeH="0" baseline="0" noProof="0" dirty="0" err="1" smtClean="0">
                          <a:ln>
                            <a:noFill/>
                          </a:ln>
                          <a:solidFill>
                            <a:srgbClr val="C00000"/>
                          </a:solidFill>
                          <a:effectLst/>
                          <a:uLnTx/>
                          <a:uFillTx/>
                          <a:latin typeface="Calibri" pitchFamily="34" charset="0"/>
                        </a:rPr>
                        <a:t>ppmv</a:t>
                      </a:r>
                      <a:endParaRPr kumimoji="0" lang="en-US" sz="2800" b="1" i="0" u="none" strike="noStrike" kern="1200" cap="none" spc="0" normalizeH="0" baseline="0" noProof="0" dirty="0" smtClean="0">
                        <a:ln>
                          <a:noFill/>
                        </a:ln>
                        <a:solidFill>
                          <a:srgbClr val="C00000"/>
                        </a:solidFill>
                        <a:effectLst/>
                        <a:uLnTx/>
                        <a:uFillTx/>
                        <a:latin typeface="Calibri" pitchFamily="34" charset="0"/>
                      </a:endParaRPr>
                    </a:p>
                  </a:txBody>
                  <a:tcPr marT="45723" marB="4572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70C0"/>
                          </a:solidFill>
                          <a:effectLst/>
                          <a:uLnTx/>
                          <a:uFillTx/>
                          <a:latin typeface="Calibri" pitchFamily="34" charset="0"/>
                        </a:rPr>
                        <a:t>Natural</a:t>
                      </a:r>
                      <a:r>
                        <a:rPr kumimoji="0" lang="en-US" sz="2800" b="1" i="0" u="none" strike="noStrike" kern="1200" cap="none" spc="0" normalizeH="0" baseline="0" noProof="0" dirty="0" smtClean="0">
                          <a:ln>
                            <a:noFill/>
                          </a:ln>
                          <a:solidFill>
                            <a:srgbClr val="000000"/>
                          </a:solidFill>
                          <a:effectLst/>
                          <a:uLnTx/>
                          <a:uFillTx/>
                          <a:latin typeface="Calibri" pitchFamily="34" charset="0"/>
                        </a:rPr>
                        <a:t> + </a:t>
                      </a:r>
                      <a:r>
                        <a:rPr kumimoji="0" lang="en-US" sz="2800" b="1" i="0" u="none" strike="noStrike" kern="1200" cap="none" spc="0" normalizeH="0" baseline="0" noProof="0" dirty="0" err="1" smtClean="0">
                          <a:ln>
                            <a:noFill/>
                          </a:ln>
                          <a:solidFill>
                            <a:srgbClr val="C00000"/>
                          </a:solidFill>
                          <a:effectLst/>
                          <a:uLnTx/>
                          <a:uFillTx/>
                          <a:latin typeface="Calibri" pitchFamily="34" charset="0"/>
                        </a:rPr>
                        <a:t>Anthrop</a:t>
                      </a:r>
                      <a:endParaRPr kumimoji="0" lang="en-US" sz="2800" b="1" i="0" u="none" strike="noStrike" kern="1200" cap="none" spc="0" normalizeH="0" baseline="0" noProof="0" dirty="0" smtClean="0">
                        <a:ln>
                          <a:noFill/>
                        </a:ln>
                        <a:solidFill>
                          <a:srgbClr val="C00000"/>
                        </a:solidFill>
                        <a:effectLst/>
                        <a:uLnTx/>
                        <a:uFillTx/>
                        <a:latin typeface="Calibri" pitchFamily="34" charset="0"/>
                      </a:endParaRPr>
                    </a:p>
                  </a:txBody>
                  <a:tcPr marT="45723" marB="45723"/>
                </a:tc>
                <a:tc>
                  <a:txBody>
                    <a:bodyPr/>
                    <a:lstStyle/>
                    <a:p>
                      <a:r>
                        <a:rPr lang="en-US" sz="1800" b="1" dirty="0" smtClean="0">
                          <a:solidFill>
                            <a:schemeClr val="tx1"/>
                          </a:solidFill>
                          <a:latin typeface="Calibri" pitchFamily="34" charset="0"/>
                        </a:rPr>
                        <a:t> </a:t>
                      </a:r>
                      <a:r>
                        <a:rPr lang="en-US" sz="2800" b="1" dirty="0" smtClean="0">
                          <a:solidFill>
                            <a:schemeClr val="bg2"/>
                          </a:solidFill>
                          <a:latin typeface="Calibri" pitchFamily="34" charset="0"/>
                        </a:rPr>
                        <a:t>50 years </a:t>
                      </a:r>
                      <a:endParaRPr lang="en-US" sz="2800" b="1" dirty="0">
                        <a:solidFill>
                          <a:schemeClr val="bg2"/>
                        </a:solidFill>
                        <a:latin typeface="Calibri" pitchFamily="34" charset="0"/>
                      </a:endParaRPr>
                    </a:p>
                  </a:txBody>
                  <a:tcPr marT="45723" marB="45723"/>
                </a:tc>
              </a:tr>
              <a:tr h="12192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smtClean="0">
                          <a:latin typeface="Calibri" pitchFamily="34" charset="0"/>
                        </a:rPr>
                        <a:t>EXP2_</a:t>
                      </a:r>
                      <a:r>
                        <a:rPr lang="en-US" sz="2800" b="1" baseline="0" dirty="0" smtClean="0">
                          <a:latin typeface="Calibri" pitchFamily="34" charset="0"/>
                        </a:rPr>
                        <a:t>(AERO_2005)</a:t>
                      </a:r>
                      <a:endParaRPr lang="en-US" sz="2800" b="1" dirty="0" smtClean="0">
                        <a:latin typeface="Calibri" pitchFamily="34" charset="0"/>
                      </a:endParaRPr>
                    </a:p>
                  </a:txBody>
                  <a:tcPr marT="45723" marB="4572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70C0"/>
                          </a:solidFill>
                          <a:effectLst/>
                          <a:uLnTx/>
                          <a:uFillTx/>
                          <a:latin typeface="Calibri" pitchFamily="34" charset="0"/>
                        </a:rPr>
                        <a:t>284.2 </a:t>
                      </a:r>
                      <a:r>
                        <a:rPr kumimoji="0" lang="en-US" sz="2800" b="1" i="0" u="none" strike="noStrike" kern="1200" cap="none" spc="0" normalizeH="0" baseline="0" noProof="0" dirty="0" err="1" smtClean="0">
                          <a:ln>
                            <a:noFill/>
                          </a:ln>
                          <a:solidFill>
                            <a:srgbClr val="0070C0"/>
                          </a:solidFill>
                          <a:effectLst/>
                          <a:uLnTx/>
                          <a:uFillTx/>
                          <a:latin typeface="Calibri" pitchFamily="34" charset="0"/>
                        </a:rPr>
                        <a:t>ppmv</a:t>
                      </a:r>
                      <a:endParaRPr kumimoji="0" lang="en-US" sz="2800" b="1" i="0" u="none" strike="noStrike" kern="1200" cap="none" spc="0" normalizeH="0" baseline="0" noProof="0" dirty="0" smtClean="0">
                        <a:ln>
                          <a:noFill/>
                        </a:ln>
                        <a:solidFill>
                          <a:srgbClr val="0070C0"/>
                        </a:solidFill>
                        <a:effectLst/>
                        <a:uLnTx/>
                        <a:uFillTx/>
                        <a:latin typeface="Calibri" pitchFamily="34" charset="0"/>
                      </a:endParaRPr>
                    </a:p>
                  </a:txBody>
                  <a:tcPr marT="45723" marB="4572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70C0"/>
                          </a:solidFill>
                          <a:effectLst/>
                          <a:uLnTx/>
                          <a:uFillTx/>
                          <a:latin typeface="Calibri" pitchFamily="34" charset="0"/>
                        </a:rPr>
                        <a:t>Natural </a:t>
                      </a:r>
                      <a:r>
                        <a:rPr kumimoji="0" lang="en-US" sz="2800" b="1" i="0" u="none" strike="noStrike" kern="1200" cap="none" spc="0" normalizeH="0" baseline="0" noProof="0" dirty="0" smtClean="0">
                          <a:ln>
                            <a:noFill/>
                          </a:ln>
                          <a:solidFill>
                            <a:srgbClr val="000000"/>
                          </a:solidFill>
                          <a:effectLst/>
                          <a:uLnTx/>
                          <a:uFillTx/>
                          <a:latin typeface="Calibri" pitchFamily="34" charset="0"/>
                        </a:rPr>
                        <a:t>+ </a:t>
                      </a:r>
                      <a:r>
                        <a:rPr kumimoji="0" lang="en-US" sz="2800" b="1" i="0" u="none" strike="noStrike" kern="1200" cap="none" spc="0" normalizeH="0" baseline="0" noProof="0" dirty="0" err="1" smtClean="0">
                          <a:ln>
                            <a:noFill/>
                          </a:ln>
                          <a:solidFill>
                            <a:srgbClr val="C00000"/>
                          </a:solidFill>
                          <a:effectLst/>
                          <a:uLnTx/>
                          <a:uFillTx/>
                          <a:latin typeface="Calibri" pitchFamily="34" charset="0"/>
                        </a:rPr>
                        <a:t>Anthrop</a:t>
                      </a:r>
                      <a:endParaRPr kumimoji="0" lang="en-US" sz="1800" b="0" i="0" u="none" strike="noStrike" kern="1200" cap="none" spc="0" normalizeH="0" baseline="0" noProof="0" dirty="0" smtClean="0">
                        <a:ln>
                          <a:noFill/>
                        </a:ln>
                        <a:solidFill>
                          <a:srgbClr val="C00000"/>
                        </a:solidFill>
                        <a:effectLst/>
                        <a:uLnTx/>
                        <a:uFillTx/>
                        <a:latin typeface="+mn-lt"/>
                      </a:endParaRPr>
                    </a:p>
                    <a:p>
                      <a:endParaRPr lang="en-US" sz="1800" dirty="0"/>
                    </a:p>
                  </a:txBody>
                  <a:tcPr marT="45723" marB="4572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0000"/>
                          </a:solidFill>
                          <a:effectLst/>
                          <a:uLnTx/>
                          <a:uFillTx/>
                          <a:latin typeface="Calibri" pitchFamily="34" charset="0"/>
                        </a:rPr>
                        <a:t>50 years </a:t>
                      </a:r>
                    </a:p>
                    <a:p>
                      <a:endParaRPr lang="en-US" sz="1800" dirty="0"/>
                    </a:p>
                  </a:txBody>
                  <a:tcPr marT="45723" marB="45723"/>
                </a:tc>
              </a:tr>
              <a:tr h="96398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smtClean="0">
                          <a:latin typeface="Calibri" pitchFamily="34" charset="0"/>
                        </a:rPr>
                        <a:t>EXP3</a:t>
                      </a:r>
                      <a:r>
                        <a:rPr lang="en-US" sz="2800" b="1" baseline="0" dirty="0" smtClean="0">
                          <a:latin typeface="Calibri" pitchFamily="34" charset="0"/>
                        </a:rPr>
                        <a:t>(GHG_2005)</a:t>
                      </a:r>
                      <a:endParaRPr lang="en-US" sz="2800" b="1" dirty="0" smtClean="0">
                        <a:latin typeface="Calibri" pitchFamily="34" charset="0"/>
                      </a:endParaRPr>
                    </a:p>
                  </a:txBody>
                  <a:tcPr marT="45723" marB="4572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C00000"/>
                          </a:solidFill>
                          <a:effectLst/>
                          <a:uLnTx/>
                          <a:uFillTx/>
                          <a:latin typeface="Calibri" pitchFamily="34" charset="0"/>
                        </a:rPr>
                        <a:t>367.5 </a:t>
                      </a:r>
                      <a:r>
                        <a:rPr kumimoji="0" lang="en-US" sz="2800" b="1" i="0" u="none" strike="noStrike" kern="1200" cap="none" spc="0" normalizeH="0" baseline="0" noProof="0" dirty="0" err="1" smtClean="0">
                          <a:ln>
                            <a:noFill/>
                          </a:ln>
                          <a:solidFill>
                            <a:srgbClr val="C00000"/>
                          </a:solidFill>
                          <a:effectLst/>
                          <a:uLnTx/>
                          <a:uFillTx/>
                          <a:latin typeface="Calibri" pitchFamily="34" charset="0"/>
                        </a:rPr>
                        <a:t>ppmv</a:t>
                      </a:r>
                      <a:endParaRPr kumimoji="0" lang="en-US" sz="2800" b="1" i="0" u="none" strike="noStrike" kern="1200" cap="none" spc="0" normalizeH="0" baseline="0" noProof="0" dirty="0" smtClean="0">
                        <a:ln>
                          <a:noFill/>
                        </a:ln>
                        <a:solidFill>
                          <a:srgbClr val="C00000"/>
                        </a:solidFill>
                        <a:effectLst/>
                        <a:uLnTx/>
                        <a:uFillTx/>
                        <a:latin typeface="Calibri" pitchFamily="34" charset="0"/>
                      </a:endParaRPr>
                    </a:p>
                  </a:txBody>
                  <a:tcPr marT="45723" marB="4572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70C0"/>
                          </a:solidFill>
                          <a:effectLst/>
                          <a:uLnTx/>
                          <a:uFillTx/>
                          <a:latin typeface="Calibri" pitchFamily="34" charset="0"/>
                        </a:rPr>
                        <a:t>Natural</a:t>
                      </a:r>
                    </a:p>
                    <a:p>
                      <a:endParaRPr lang="en-US" sz="1800" dirty="0"/>
                    </a:p>
                  </a:txBody>
                  <a:tcPr marT="45723" marB="4572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0000"/>
                          </a:solidFill>
                          <a:effectLst/>
                          <a:uLnTx/>
                          <a:uFillTx/>
                          <a:latin typeface="Calibri" pitchFamily="34" charset="0"/>
                        </a:rPr>
                        <a:t>50 years </a:t>
                      </a:r>
                    </a:p>
                    <a:p>
                      <a:endParaRPr lang="en-US" sz="1800" dirty="0"/>
                    </a:p>
                  </a:txBody>
                  <a:tcPr marT="45723" marB="45723"/>
                </a:tc>
              </a:tr>
            </a:tbl>
          </a:graphicData>
        </a:graphic>
      </p:graphicFrame>
      <p:sp>
        <p:nvSpPr>
          <p:cNvPr id="156706" name="TextBox 2"/>
          <p:cNvSpPr txBox="1">
            <a:spLocks noChangeArrowheads="1"/>
          </p:cNvSpPr>
          <p:nvPr/>
        </p:nvSpPr>
        <p:spPr bwMode="auto">
          <a:xfrm>
            <a:off x="25401" y="76200"/>
            <a:ext cx="9166292"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120000"/>
              </a:lnSpc>
            </a:pPr>
            <a:r>
              <a:rPr lang="en-US" sz="2800" b="1" dirty="0" smtClean="0">
                <a:solidFill>
                  <a:srgbClr val="FFFFFF"/>
                </a:solidFill>
                <a:latin typeface="Calibri" pitchFamily="34" charset="0"/>
              </a:rPr>
              <a:t>Indian summer monsoon response to GHG &amp; Aerosol forcing</a:t>
            </a:r>
          </a:p>
          <a:p>
            <a:pPr algn="ctr" eaLnBrk="1" hangingPunct="1">
              <a:lnSpc>
                <a:spcPct val="120000"/>
              </a:lnSpc>
            </a:pPr>
            <a:r>
              <a:rPr lang="en-US" sz="2800" b="1" dirty="0" smtClean="0">
                <a:solidFill>
                  <a:srgbClr val="FFFF00"/>
                </a:solidFill>
                <a:latin typeface="Calibri" pitchFamily="34" charset="0"/>
              </a:rPr>
              <a:t>Sensitivity experiments using </a:t>
            </a:r>
            <a:r>
              <a:rPr lang="en-US" sz="2800" b="1" dirty="0">
                <a:solidFill>
                  <a:srgbClr val="FFFF00"/>
                </a:solidFill>
                <a:latin typeface="Calibri" pitchFamily="34" charset="0"/>
              </a:rPr>
              <a:t>the IITM ESMv2</a:t>
            </a:r>
          </a:p>
        </p:txBody>
      </p:sp>
    </p:spTree>
    <p:extLst>
      <p:ext uri="{BB962C8B-B14F-4D97-AF65-F5344CB8AC3E}">
        <p14:creationId xmlns:p14="http://schemas.microsoft.com/office/powerpoint/2010/main" val="25106718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p:cNvPicPr>
            <a:picLocks noChangeAspect="1"/>
          </p:cNvPicPr>
          <p:nvPr/>
        </p:nvPicPr>
        <p:blipFill>
          <a:blip r:embed="rId2">
            <a:extLst>
              <a:ext uri="{28A0092B-C50C-407E-A947-70E740481C1C}">
                <a14:useLocalDpi xmlns:a14="http://schemas.microsoft.com/office/drawing/2010/main" val="0"/>
              </a:ext>
            </a:extLst>
          </a:blip>
          <a:srcRect l="6956" t="9778" r="18176" b="11407"/>
          <a:stretch>
            <a:fillRect/>
          </a:stretch>
        </p:blipFill>
        <p:spPr bwMode="auto">
          <a:xfrm>
            <a:off x="0" y="0"/>
            <a:ext cx="716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1" name="TextBox 1"/>
          <p:cNvSpPr txBox="1">
            <a:spLocks noChangeArrowheads="1"/>
          </p:cNvSpPr>
          <p:nvPr/>
        </p:nvSpPr>
        <p:spPr bwMode="auto">
          <a:xfrm>
            <a:off x="7296152" y="6229377"/>
            <a:ext cx="167545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200" b="1" dirty="0" smtClean="0">
                <a:solidFill>
                  <a:srgbClr val="FFFFFF"/>
                </a:solidFill>
                <a:latin typeface="Calibri" pitchFamily="34" charset="0"/>
              </a:rPr>
              <a:t>EXP1 </a:t>
            </a:r>
            <a:r>
              <a:rPr lang="en-US" sz="3200" b="1" dirty="0">
                <a:solidFill>
                  <a:srgbClr val="FFFFFF"/>
                </a:solidFill>
                <a:latin typeface="Calibri" pitchFamily="34" charset="0"/>
              </a:rPr>
              <a:t>- PI</a:t>
            </a:r>
          </a:p>
        </p:txBody>
      </p:sp>
      <p:sp>
        <p:nvSpPr>
          <p:cNvPr id="160772" name="TextBox 3"/>
          <p:cNvSpPr txBox="1">
            <a:spLocks noChangeArrowheads="1"/>
          </p:cNvSpPr>
          <p:nvPr/>
        </p:nvSpPr>
        <p:spPr bwMode="auto">
          <a:xfrm>
            <a:off x="7296152" y="2387627"/>
            <a:ext cx="167545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200" b="1" dirty="0" smtClean="0">
                <a:solidFill>
                  <a:srgbClr val="FFFFFF"/>
                </a:solidFill>
                <a:latin typeface="Calibri" pitchFamily="34" charset="0"/>
              </a:rPr>
              <a:t>EXP2 </a:t>
            </a:r>
            <a:r>
              <a:rPr lang="en-US" sz="3200" b="1" dirty="0">
                <a:solidFill>
                  <a:srgbClr val="FFFFFF"/>
                </a:solidFill>
                <a:latin typeface="Calibri" pitchFamily="34" charset="0"/>
              </a:rPr>
              <a:t>- PI</a:t>
            </a:r>
          </a:p>
        </p:txBody>
      </p:sp>
      <p:sp>
        <p:nvSpPr>
          <p:cNvPr id="160773" name="TextBox 4"/>
          <p:cNvSpPr txBox="1">
            <a:spLocks noChangeArrowheads="1"/>
          </p:cNvSpPr>
          <p:nvPr/>
        </p:nvSpPr>
        <p:spPr bwMode="auto">
          <a:xfrm>
            <a:off x="7296152" y="4197377"/>
            <a:ext cx="167545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200" b="1" dirty="0" smtClean="0">
                <a:solidFill>
                  <a:srgbClr val="FFFFFF"/>
                </a:solidFill>
                <a:latin typeface="Calibri" pitchFamily="34" charset="0"/>
              </a:rPr>
              <a:t>EXP3 </a:t>
            </a:r>
            <a:r>
              <a:rPr lang="en-US" sz="3200" b="1" dirty="0">
                <a:solidFill>
                  <a:srgbClr val="FFFFFF"/>
                </a:solidFill>
                <a:latin typeface="Calibri" pitchFamily="34" charset="0"/>
              </a:rPr>
              <a:t>- PI</a:t>
            </a:r>
          </a:p>
        </p:txBody>
      </p:sp>
      <p:sp>
        <p:nvSpPr>
          <p:cNvPr id="160774" name="TextBox 5"/>
          <p:cNvSpPr txBox="1">
            <a:spLocks noChangeArrowheads="1"/>
          </p:cNvSpPr>
          <p:nvPr/>
        </p:nvSpPr>
        <p:spPr bwMode="auto">
          <a:xfrm>
            <a:off x="7859726" y="565151"/>
            <a:ext cx="51167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200" b="1">
                <a:solidFill>
                  <a:srgbClr val="FFFFFF"/>
                </a:solidFill>
                <a:latin typeface="Calibri" pitchFamily="34" charset="0"/>
              </a:rPr>
              <a:t>PI</a:t>
            </a:r>
          </a:p>
        </p:txBody>
      </p:sp>
    </p:spTree>
    <p:extLst>
      <p:ext uri="{BB962C8B-B14F-4D97-AF65-F5344CB8AC3E}">
        <p14:creationId xmlns:p14="http://schemas.microsoft.com/office/powerpoint/2010/main" val="3037248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Shape 66"/>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6551" t="12991" b="9842"/>
          <a:stretch>
            <a:fillRect/>
          </a:stretch>
        </p:blipFill>
        <p:spPr bwMode="auto">
          <a:xfrm>
            <a:off x="0" y="0"/>
            <a:ext cx="516255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5" name="Shape 73"/>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4739" t="14957" b="10681"/>
          <a:stretch>
            <a:fillRect/>
          </a:stretch>
        </p:blipFill>
        <p:spPr bwMode="auto">
          <a:xfrm>
            <a:off x="0" y="3733800"/>
            <a:ext cx="47625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6" name="Shape 85"/>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5194" t="12662" b="10481"/>
          <a:stretch>
            <a:fillRect/>
          </a:stretch>
        </p:blipFill>
        <p:spPr bwMode="auto">
          <a:xfrm>
            <a:off x="4762500" y="3733800"/>
            <a:ext cx="4381500"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7" name="Shape 84"/>
          <p:cNvSpPr txBox="1">
            <a:spLocks noChangeArrowheads="1"/>
          </p:cNvSpPr>
          <p:nvPr/>
        </p:nvSpPr>
        <p:spPr bwMode="auto">
          <a:xfrm>
            <a:off x="4743450" y="3251200"/>
            <a:ext cx="43624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000" b="1">
                <a:solidFill>
                  <a:srgbClr val="FFFFFF"/>
                </a:solidFill>
                <a:latin typeface="Calibri" pitchFamily="34" charset="0"/>
              </a:rPr>
              <a:t>Anthropogenic Aerosol RF at Surface</a:t>
            </a:r>
          </a:p>
        </p:txBody>
      </p:sp>
      <p:sp>
        <p:nvSpPr>
          <p:cNvPr id="161798" name="Shape 84"/>
          <p:cNvSpPr txBox="1">
            <a:spLocks noChangeArrowheads="1"/>
          </p:cNvSpPr>
          <p:nvPr/>
        </p:nvSpPr>
        <p:spPr bwMode="auto">
          <a:xfrm>
            <a:off x="342900" y="3275018"/>
            <a:ext cx="38862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000" b="1">
                <a:solidFill>
                  <a:srgbClr val="FFFFFF"/>
                </a:solidFill>
                <a:latin typeface="Calibri" pitchFamily="34" charset="0"/>
              </a:rPr>
              <a:t>Anthropogenic Aerosol RF at TOA</a:t>
            </a:r>
          </a:p>
        </p:txBody>
      </p:sp>
      <p:sp>
        <p:nvSpPr>
          <p:cNvPr id="161799" name="Shape 67"/>
          <p:cNvSpPr txBox="1">
            <a:spLocks noChangeArrowheads="1"/>
          </p:cNvSpPr>
          <p:nvPr/>
        </p:nvSpPr>
        <p:spPr bwMode="auto">
          <a:xfrm>
            <a:off x="5360988" y="331816"/>
            <a:ext cx="3554412"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a:solidFill>
                  <a:srgbClr val="FFFFFF"/>
                </a:solidFill>
                <a:latin typeface="Calibri" pitchFamily="34" charset="0"/>
              </a:rPr>
              <a:t>Anthropogenic Aerosol Optical Depth (550 nm) </a:t>
            </a:r>
          </a:p>
        </p:txBody>
      </p:sp>
      <p:sp>
        <p:nvSpPr>
          <p:cNvPr id="161800" name="TextBox 8"/>
          <p:cNvSpPr txBox="1">
            <a:spLocks noChangeArrowheads="1"/>
          </p:cNvSpPr>
          <p:nvPr/>
        </p:nvSpPr>
        <p:spPr bwMode="auto">
          <a:xfrm>
            <a:off x="5162550" y="1746251"/>
            <a:ext cx="37528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IN" sz="2200" b="1" dirty="0">
                <a:solidFill>
                  <a:srgbClr val="FFFF00"/>
                </a:solidFill>
                <a:latin typeface="Calibri" pitchFamily="34" charset="0"/>
                <a:cs typeface="Calibri" pitchFamily="34" charset="0"/>
              </a:rPr>
              <a:t>Courtesy:  </a:t>
            </a:r>
            <a:r>
              <a:rPr lang="en-IN" sz="2200" b="1" dirty="0" err="1">
                <a:solidFill>
                  <a:srgbClr val="FFFF00"/>
                </a:solidFill>
                <a:latin typeface="Calibri" pitchFamily="34" charset="0"/>
                <a:cs typeface="Calibri" pitchFamily="34" charset="0"/>
              </a:rPr>
              <a:t>Manmeet</a:t>
            </a:r>
            <a:r>
              <a:rPr lang="en-IN" sz="2200" b="1" dirty="0">
                <a:solidFill>
                  <a:srgbClr val="FFFF00"/>
                </a:solidFill>
                <a:latin typeface="Calibri" pitchFamily="34" charset="0"/>
                <a:cs typeface="Calibri" pitchFamily="34" charset="0"/>
              </a:rPr>
              <a:t>, </a:t>
            </a:r>
            <a:r>
              <a:rPr lang="en-IN" sz="2200" b="1" dirty="0" err="1">
                <a:solidFill>
                  <a:srgbClr val="FFFF00"/>
                </a:solidFill>
                <a:latin typeface="Calibri" pitchFamily="34" charset="0"/>
                <a:cs typeface="Calibri" pitchFamily="34" charset="0"/>
              </a:rPr>
              <a:t>Ayantika</a:t>
            </a:r>
            <a:endParaRPr lang="en-US" sz="2200" b="1" dirty="0">
              <a:solidFill>
                <a:srgbClr val="FFFF00"/>
              </a:solidFill>
              <a:latin typeface="Calibri" pitchFamily="34" charset="0"/>
              <a:cs typeface="Calibri" pitchFamily="34" charset="0"/>
            </a:endParaRPr>
          </a:p>
        </p:txBody>
      </p:sp>
    </p:spTree>
    <p:extLst>
      <p:ext uri="{BB962C8B-B14F-4D97-AF65-F5344CB8AC3E}">
        <p14:creationId xmlns:p14="http://schemas.microsoft.com/office/powerpoint/2010/main" val="11677388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1"/>
          <p:cNvPicPr>
            <a:picLocks noChangeAspect="1"/>
          </p:cNvPicPr>
          <p:nvPr/>
        </p:nvPicPr>
        <p:blipFill rotWithShape="1">
          <a:blip r:embed="rId2">
            <a:extLst>
              <a:ext uri="{28A0092B-C50C-407E-A947-70E740481C1C}">
                <a14:useLocalDpi xmlns:a14="http://schemas.microsoft.com/office/drawing/2010/main" val="0"/>
              </a:ext>
            </a:extLst>
          </a:blip>
          <a:srcRect l="8344" t="16190" r="10529" b="50835"/>
          <a:stretch/>
        </p:blipFill>
        <p:spPr bwMode="auto">
          <a:xfrm>
            <a:off x="1" y="656771"/>
            <a:ext cx="9144000" cy="307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8613" y="76200"/>
            <a:ext cx="8969187" cy="461665"/>
          </a:xfrm>
          <a:prstGeom prst="rect">
            <a:avLst/>
          </a:prstGeom>
          <a:noFill/>
        </p:spPr>
        <p:txBody>
          <a:bodyPr wrap="none" rtlCol="0">
            <a:spAutoFit/>
          </a:bodyPr>
          <a:lstStyle/>
          <a:p>
            <a:r>
              <a:rPr lang="en-IN" sz="2400" dirty="0" smtClean="0"/>
              <a:t>Changes in  Clear Sky </a:t>
            </a:r>
            <a:r>
              <a:rPr lang="en-IN" sz="2400" dirty="0" err="1" smtClean="0"/>
              <a:t>Radiative</a:t>
            </a:r>
            <a:r>
              <a:rPr lang="en-IN" sz="2400" dirty="0" smtClean="0"/>
              <a:t> Forcing (RF) @  TOA:   (JJAS) </a:t>
            </a:r>
            <a:endParaRPr lang="en-US" sz="2400" dirty="0"/>
          </a:p>
        </p:txBody>
      </p:sp>
      <p:sp>
        <p:nvSpPr>
          <p:cNvPr id="7" name="TextBox 3"/>
          <p:cNvSpPr txBox="1">
            <a:spLocks noChangeArrowheads="1"/>
          </p:cNvSpPr>
          <p:nvPr/>
        </p:nvSpPr>
        <p:spPr bwMode="auto">
          <a:xfrm>
            <a:off x="450641" y="2438400"/>
            <a:ext cx="13019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dirty="0">
                <a:solidFill>
                  <a:srgbClr val="000000"/>
                </a:solidFill>
                <a:latin typeface="Calibri" pitchFamily="34" charset="0"/>
              </a:rPr>
              <a:t>EXP2 - PI</a:t>
            </a:r>
          </a:p>
        </p:txBody>
      </p:sp>
      <p:sp>
        <p:nvSpPr>
          <p:cNvPr id="8" name="TextBox 2"/>
          <p:cNvSpPr txBox="1">
            <a:spLocks noChangeArrowheads="1"/>
          </p:cNvSpPr>
          <p:nvPr/>
        </p:nvSpPr>
        <p:spPr bwMode="auto">
          <a:xfrm>
            <a:off x="5257800" y="2433935"/>
            <a:ext cx="13019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dirty="0">
                <a:solidFill>
                  <a:srgbClr val="000000"/>
                </a:solidFill>
                <a:latin typeface="Calibri" pitchFamily="34" charset="0"/>
              </a:rPr>
              <a:t>EXP1 - PI</a:t>
            </a:r>
          </a:p>
        </p:txBody>
      </p:sp>
      <p:pic>
        <p:nvPicPr>
          <p:cNvPr id="10" name="Picture 1"/>
          <p:cNvPicPr>
            <a:picLocks noChangeAspect="1"/>
          </p:cNvPicPr>
          <p:nvPr/>
        </p:nvPicPr>
        <p:blipFill rotWithShape="1">
          <a:blip r:embed="rId2">
            <a:extLst>
              <a:ext uri="{28A0092B-C50C-407E-A947-70E740481C1C}">
                <a14:useLocalDpi xmlns:a14="http://schemas.microsoft.com/office/drawing/2010/main" val="0"/>
              </a:ext>
            </a:extLst>
          </a:blip>
          <a:srcRect l="8344" t="51965" r="51769" b="15137"/>
          <a:stretch/>
        </p:blipFill>
        <p:spPr bwMode="auto">
          <a:xfrm>
            <a:off x="-1" y="3733801"/>
            <a:ext cx="4572001"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4"/>
          <p:cNvSpPr txBox="1">
            <a:spLocks noChangeArrowheads="1"/>
          </p:cNvSpPr>
          <p:nvPr/>
        </p:nvSpPr>
        <p:spPr bwMode="auto">
          <a:xfrm>
            <a:off x="450641" y="5486400"/>
            <a:ext cx="13019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dirty="0">
                <a:solidFill>
                  <a:srgbClr val="000000"/>
                </a:solidFill>
                <a:latin typeface="Calibri" pitchFamily="34" charset="0"/>
              </a:rPr>
              <a:t>EXP3 - PI</a:t>
            </a:r>
          </a:p>
        </p:txBody>
      </p:sp>
      <p:sp>
        <p:nvSpPr>
          <p:cNvPr id="12" name="TextBox 8"/>
          <p:cNvSpPr txBox="1">
            <a:spLocks noChangeArrowheads="1"/>
          </p:cNvSpPr>
          <p:nvPr/>
        </p:nvSpPr>
        <p:spPr bwMode="auto">
          <a:xfrm>
            <a:off x="5791200" y="5943600"/>
            <a:ext cx="27622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IN" sz="2200" b="1" dirty="0">
                <a:solidFill>
                  <a:srgbClr val="FFFF00"/>
                </a:solidFill>
                <a:latin typeface="Calibri" pitchFamily="34" charset="0"/>
                <a:cs typeface="Calibri" pitchFamily="34" charset="0"/>
              </a:rPr>
              <a:t>Courtesy:  </a:t>
            </a:r>
            <a:r>
              <a:rPr lang="en-IN" sz="2200" b="1" dirty="0" err="1" smtClean="0">
                <a:solidFill>
                  <a:srgbClr val="FFFF00"/>
                </a:solidFill>
                <a:latin typeface="Calibri" pitchFamily="34" charset="0"/>
                <a:cs typeface="Calibri" pitchFamily="34" charset="0"/>
              </a:rPr>
              <a:t>Ayantika</a:t>
            </a:r>
            <a:endParaRPr lang="en-US" sz="2200" b="1" dirty="0">
              <a:solidFill>
                <a:srgbClr val="FFFF00"/>
              </a:solidFill>
              <a:latin typeface="Calibri" pitchFamily="34" charset="0"/>
              <a:cs typeface="Calibri" pitchFamily="34" charset="0"/>
            </a:endParaRPr>
          </a:p>
        </p:txBody>
      </p:sp>
    </p:spTree>
    <p:extLst>
      <p:ext uri="{BB962C8B-B14F-4D97-AF65-F5344CB8AC3E}">
        <p14:creationId xmlns:p14="http://schemas.microsoft.com/office/powerpoint/2010/main" val="2334171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95" y="76200"/>
            <a:ext cx="9341019" cy="461665"/>
          </a:xfrm>
          <a:prstGeom prst="rect">
            <a:avLst/>
          </a:prstGeom>
          <a:noFill/>
        </p:spPr>
        <p:txBody>
          <a:bodyPr wrap="none" rtlCol="0">
            <a:spAutoFit/>
          </a:bodyPr>
          <a:lstStyle/>
          <a:p>
            <a:r>
              <a:rPr lang="en-IN" sz="2400" dirty="0" smtClean="0"/>
              <a:t>Changes in  Clear Sky </a:t>
            </a:r>
            <a:r>
              <a:rPr lang="en-IN" sz="2400" dirty="0" err="1" smtClean="0"/>
              <a:t>Radiative</a:t>
            </a:r>
            <a:r>
              <a:rPr lang="en-IN" sz="2400" dirty="0" smtClean="0"/>
              <a:t> Forcing (RF)  @  SFC:   (JJAS) </a:t>
            </a:r>
            <a:endParaRPr lang="en-US" sz="2400" dirty="0"/>
          </a:p>
        </p:txBody>
      </p:sp>
      <p:sp>
        <p:nvSpPr>
          <p:cNvPr id="12" name="TextBox 8"/>
          <p:cNvSpPr txBox="1">
            <a:spLocks noChangeArrowheads="1"/>
          </p:cNvSpPr>
          <p:nvPr/>
        </p:nvSpPr>
        <p:spPr bwMode="auto">
          <a:xfrm>
            <a:off x="5791200" y="6248400"/>
            <a:ext cx="27622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IN" sz="2200" b="1" dirty="0">
                <a:solidFill>
                  <a:srgbClr val="FFFF00"/>
                </a:solidFill>
                <a:latin typeface="Calibri" pitchFamily="34" charset="0"/>
                <a:cs typeface="Calibri" pitchFamily="34" charset="0"/>
              </a:rPr>
              <a:t>Courtesy:  </a:t>
            </a:r>
            <a:r>
              <a:rPr lang="en-IN" sz="2200" b="1" dirty="0" err="1" smtClean="0">
                <a:solidFill>
                  <a:srgbClr val="FFFF00"/>
                </a:solidFill>
                <a:latin typeface="Calibri" pitchFamily="34" charset="0"/>
                <a:cs typeface="Calibri" pitchFamily="34" charset="0"/>
              </a:rPr>
              <a:t>Ayantika</a:t>
            </a:r>
            <a:endParaRPr lang="en-US" sz="2200" b="1" dirty="0">
              <a:solidFill>
                <a:srgbClr val="FFFF00"/>
              </a:solidFill>
              <a:latin typeface="Calibri" pitchFamily="34" charset="0"/>
              <a:cs typeface="Calibri" pitchFamily="34" charset="0"/>
            </a:endParaRPr>
          </a:p>
        </p:txBody>
      </p:sp>
      <p:pic>
        <p:nvPicPr>
          <p:cNvPr id="13" name="Picture 12">
            <a:extLst>
              <a:ext uri="{FF2B5EF4-FFF2-40B4-BE49-F238E27FC236}">
                <a16:creationId xmlns="" xmlns:a16="http://schemas.microsoft.com/office/drawing/2014/main" id="{A5703671-383B-44E2-8698-8913D3A1645E}"/>
              </a:ext>
            </a:extLst>
          </p:cNvPr>
          <p:cNvPicPr>
            <a:picLocks noChangeAspect="1"/>
          </p:cNvPicPr>
          <p:nvPr/>
        </p:nvPicPr>
        <p:blipFill rotWithShape="1">
          <a:blip r:embed="rId2"/>
          <a:srcRect l="8445" t="16012" r="10849" b="51054"/>
          <a:stretch/>
        </p:blipFill>
        <p:spPr>
          <a:xfrm>
            <a:off x="0" y="533400"/>
            <a:ext cx="9144000" cy="3127829"/>
          </a:xfrm>
          <a:prstGeom prst="rect">
            <a:avLst/>
          </a:prstGeom>
        </p:spPr>
      </p:pic>
      <p:sp>
        <p:nvSpPr>
          <p:cNvPr id="7" name="TextBox 3"/>
          <p:cNvSpPr txBox="1">
            <a:spLocks noChangeArrowheads="1"/>
          </p:cNvSpPr>
          <p:nvPr/>
        </p:nvSpPr>
        <p:spPr bwMode="auto">
          <a:xfrm>
            <a:off x="381000" y="2362200"/>
            <a:ext cx="13019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dirty="0">
                <a:solidFill>
                  <a:srgbClr val="000000"/>
                </a:solidFill>
                <a:latin typeface="Calibri" pitchFamily="34" charset="0"/>
              </a:rPr>
              <a:t>EXP2 - PI</a:t>
            </a:r>
          </a:p>
        </p:txBody>
      </p:sp>
      <p:sp>
        <p:nvSpPr>
          <p:cNvPr id="8" name="TextBox 2"/>
          <p:cNvSpPr txBox="1">
            <a:spLocks noChangeArrowheads="1"/>
          </p:cNvSpPr>
          <p:nvPr/>
        </p:nvSpPr>
        <p:spPr bwMode="auto">
          <a:xfrm>
            <a:off x="5181600" y="2362200"/>
            <a:ext cx="13019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dirty="0">
                <a:solidFill>
                  <a:srgbClr val="000000"/>
                </a:solidFill>
                <a:latin typeface="Calibri" pitchFamily="34" charset="0"/>
              </a:rPr>
              <a:t>EXP1 - PI</a:t>
            </a:r>
          </a:p>
        </p:txBody>
      </p:sp>
      <p:pic>
        <p:nvPicPr>
          <p:cNvPr id="14" name="Picture 13">
            <a:extLst>
              <a:ext uri="{FF2B5EF4-FFF2-40B4-BE49-F238E27FC236}">
                <a16:creationId xmlns="" xmlns:a16="http://schemas.microsoft.com/office/drawing/2014/main" id="{A5703671-383B-44E2-8698-8913D3A1645E}"/>
              </a:ext>
            </a:extLst>
          </p:cNvPr>
          <p:cNvPicPr>
            <a:picLocks noChangeAspect="1"/>
          </p:cNvPicPr>
          <p:nvPr/>
        </p:nvPicPr>
        <p:blipFill rotWithShape="1">
          <a:blip r:embed="rId2"/>
          <a:srcRect l="8445" t="51506" r="51650" b="15407"/>
          <a:stretch/>
        </p:blipFill>
        <p:spPr>
          <a:xfrm>
            <a:off x="0" y="3661229"/>
            <a:ext cx="4648200" cy="3196771"/>
          </a:xfrm>
          <a:prstGeom prst="rect">
            <a:avLst/>
          </a:prstGeom>
        </p:spPr>
      </p:pic>
      <p:sp>
        <p:nvSpPr>
          <p:cNvPr id="11" name="TextBox 4"/>
          <p:cNvSpPr txBox="1">
            <a:spLocks noChangeArrowheads="1"/>
          </p:cNvSpPr>
          <p:nvPr/>
        </p:nvSpPr>
        <p:spPr bwMode="auto">
          <a:xfrm>
            <a:off x="533400" y="5558135"/>
            <a:ext cx="13019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dirty="0">
                <a:solidFill>
                  <a:srgbClr val="000000"/>
                </a:solidFill>
                <a:latin typeface="Calibri" pitchFamily="34" charset="0"/>
              </a:rPr>
              <a:t>EXP3 - PI</a:t>
            </a:r>
          </a:p>
        </p:txBody>
      </p:sp>
    </p:spTree>
    <p:extLst>
      <p:ext uri="{BB962C8B-B14F-4D97-AF65-F5344CB8AC3E}">
        <p14:creationId xmlns:p14="http://schemas.microsoft.com/office/powerpoint/2010/main" val="26599516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17CF657-BA31-4F2A-B58C-29CF5446811C}"/>
              </a:ext>
            </a:extLst>
          </p:cNvPr>
          <p:cNvPicPr>
            <a:picLocks noChangeAspect="1"/>
          </p:cNvPicPr>
          <p:nvPr/>
        </p:nvPicPr>
        <p:blipFill rotWithShape="1">
          <a:blip r:embed="rId2"/>
          <a:srcRect l="8254" t="53968" r="51191"/>
          <a:stretch/>
        </p:blipFill>
        <p:spPr>
          <a:xfrm>
            <a:off x="14514" y="3657600"/>
            <a:ext cx="4709886" cy="3200400"/>
          </a:xfrm>
          <a:prstGeom prst="rect">
            <a:avLst/>
          </a:prstGeom>
        </p:spPr>
      </p:pic>
      <p:pic>
        <p:nvPicPr>
          <p:cNvPr id="4" name="Picture 3">
            <a:extLst>
              <a:ext uri="{FF2B5EF4-FFF2-40B4-BE49-F238E27FC236}">
                <a16:creationId xmlns="" xmlns:a16="http://schemas.microsoft.com/office/drawing/2014/main" id="{E17CF657-BA31-4F2A-B58C-29CF5446811C}"/>
              </a:ext>
            </a:extLst>
          </p:cNvPr>
          <p:cNvPicPr>
            <a:picLocks noChangeAspect="1"/>
          </p:cNvPicPr>
          <p:nvPr/>
        </p:nvPicPr>
        <p:blipFill rotWithShape="1">
          <a:blip r:embed="rId2"/>
          <a:srcRect l="8254" t="5291" r="10556" b="49312"/>
          <a:stretch/>
        </p:blipFill>
        <p:spPr>
          <a:xfrm>
            <a:off x="0" y="537865"/>
            <a:ext cx="9144000" cy="3119735"/>
          </a:xfrm>
          <a:prstGeom prst="rect">
            <a:avLst/>
          </a:prstGeom>
        </p:spPr>
      </p:pic>
      <p:sp>
        <p:nvSpPr>
          <p:cNvPr id="5" name="TextBox 4"/>
          <p:cNvSpPr txBox="1"/>
          <p:nvPr/>
        </p:nvSpPr>
        <p:spPr>
          <a:xfrm>
            <a:off x="2057400" y="58057"/>
            <a:ext cx="4737194" cy="461665"/>
          </a:xfrm>
          <a:prstGeom prst="rect">
            <a:avLst/>
          </a:prstGeom>
          <a:noFill/>
        </p:spPr>
        <p:txBody>
          <a:bodyPr wrap="none" rtlCol="0">
            <a:spAutoFit/>
          </a:bodyPr>
          <a:lstStyle/>
          <a:p>
            <a:r>
              <a:rPr lang="en-IN" sz="2400" dirty="0" smtClean="0"/>
              <a:t>Changes in Evaporation:  (JJAS) </a:t>
            </a:r>
            <a:endParaRPr lang="en-US" sz="2400" dirty="0"/>
          </a:p>
        </p:txBody>
      </p:sp>
      <p:sp>
        <p:nvSpPr>
          <p:cNvPr id="7" name="TextBox 3"/>
          <p:cNvSpPr txBox="1">
            <a:spLocks noChangeArrowheads="1"/>
          </p:cNvSpPr>
          <p:nvPr/>
        </p:nvSpPr>
        <p:spPr bwMode="auto">
          <a:xfrm>
            <a:off x="533400" y="2362200"/>
            <a:ext cx="13019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dirty="0">
                <a:solidFill>
                  <a:srgbClr val="000000"/>
                </a:solidFill>
                <a:latin typeface="Calibri" pitchFamily="34" charset="0"/>
              </a:rPr>
              <a:t>EXP2 - PI</a:t>
            </a:r>
          </a:p>
        </p:txBody>
      </p:sp>
      <p:sp>
        <p:nvSpPr>
          <p:cNvPr id="8" name="TextBox 3"/>
          <p:cNvSpPr txBox="1">
            <a:spLocks noChangeArrowheads="1"/>
          </p:cNvSpPr>
          <p:nvPr/>
        </p:nvSpPr>
        <p:spPr bwMode="auto">
          <a:xfrm>
            <a:off x="5257800" y="2362200"/>
            <a:ext cx="13019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dirty="0" smtClean="0">
                <a:solidFill>
                  <a:srgbClr val="000000"/>
                </a:solidFill>
                <a:latin typeface="Calibri" pitchFamily="34" charset="0"/>
              </a:rPr>
              <a:t>EXP1 </a:t>
            </a:r>
            <a:r>
              <a:rPr lang="en-US" sz="2400" b="1" dirty="0">
                <a:solidFill>
                  <a:srgbClr val="000000"/>
                </a:solidFill>
                <a:latin typeface="Calibri" pitchFamily="34" charset="0"/>
              </a:rPr>
              <a:t>- PI</a:t>
            </a:r>
          </a:p>
        </p:txBody>
      </p:sp>
      <p:sp>
        <p:nvSpPr>
          <p:cNvPr id="9" name="TextBox 3"/>
          <p:cNvSpPr txBox="1">
            <a:spLocks noChangeArrowheads="1"/>
          </p:cNvSpPr>
          <p:nvPr/>
        </p:nvSpPr>
        <p:spPr bwMode="auto">
          <a:xfrm>
            <a:off x="603041" y="5486400"/>
            <a:ext cx="13019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dirty="0" smtClean="0">
                <a:solidFill>
                  <a:srgbClr val="000000"/>
                </a:solidFill>
                <a:latin typeface="Calibri" pitchFamily="34" charset="0"/>
              </a:rPr>
              <a:t>EXP3 </a:t>
            </a:r>
            <a:r>
              <a:rPr lang="en-US" sz="2400" b="1" dirty="0">
                <a:solidFill>
                  <a:srgbClr val="000000"/>
                </a:solidFill>
                <a:latin typeface="Calibri" pitchFamily="34" charset="0"/>
              </a:rPr>
              <a:t>- PI</a:t>
            </a:r>
          </a:p>
        </p:txBody>
      </p:sp>
    </p:spTree>
    <p:extLst>
      <p:ext uri="{BB962C8B-B14F-4D97-AF65-F5344CB8AC3E}">
        <p14:creationId xmlns:p14="http://schemas.microsoft.com/office/powerpoint/2010/main" val="407523796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7C763376-EDB1-4F78-8705-4D8CB211F5BF}" type="slidenum">
              <a:rPr lang="en-US" smtClean="0">
                <a:solidFill>
                  <a:srgbClr val="FFFFFF"/>
                </a:solidFill>
              </a:rPr>
              <a:pPr>
                <a:defRPr/>
              </a:pPr>
              <a:t>58</a:t>
            </a:fld>
            <a:endParaRPr lang="en-US">
              <a:solidFill>
                <a:srgbClr val="FFFFFF"/>
              </a:solidFill>
            </a:endParaRPr>
          </a:p>
        </p:txBody>
      </p:sp>
      <p:pic>
        <p:nvPicPr>
          <p:cNvPr id="3" name="Picture 2">
            <a:extLst>
              <a:ext uri="{FF2B5EF4-FFF2-40B4-BE49-F238E27FC236}">
                <a16:creationId xmlns="" xmlns:a16="http://schemas.microsoft.com/office/drawing/2014/main" id="{7DBA071D-7FE9-43FC-9438-DFA299B8532A}"/>
              </a:ext>
            </a:extLst>
          </p:cNvPr>
          <p:cNvPicPr>
            <a:picLocks noChangeAspect="1"/>
          </p:cNvPicPr>
          <p:nvPr/>
        </p:nvPicPr>
        <p:blipFill rotWithShape="1">
          <a:blip r:embed="rId2"/>
          <a:srcRect l="8440" t="14553" r="9446" b="63014"/>
          <a:stretch/>
        </p:blipFill>
        <p:spPr>
          <a:xfrm>
            <a:off x="18143" y="457200"/>
            <a:ext cx="9125857" cy="2819400"/>
          </a:xfrm>
          <a:prstGeom prst="rect">
            <a:avLst/>
          </a:prstGeom>
        </p:spPr>
      </p:pic>
      <p:sp>
        <p:nvSpPr>
          <p:cNvPr id="4" name="TextBox 3"/>
          <p:cNvSpPr txBox="1"/>
          <p:nvPr/>
        </p:nvSpPr>
        <p:spPr>
          <a:xfrm>
            <a:off x="1676400" y="0"/>
            <a:ext cx="6431569" cy="461665"/>
          </a:xfrm>
          <a:prstGeom prst="rect">
            <a:avLst/>
          </a:prstGeom>
          <a:noFill/>
        </p:spPr>
        <p:txBody>
          <a:bodyPr wrap="none" rtlCol="0">
            <a:spAutoFit/>
          </a:bodyPr>
          <a:lstStyle/>
          <a:p>
            <a:r>
              <a:rPr lang="en-IN" sz="2400" dirty="0" smtClean="0"/>
              <a:t>Changes in OLR and 850 </a:t>
            </a:r>
            <a:r>
              <a:rPr lang="en-IN" sz="2400" dirty="0" err="1" smtClean="0"/>
              <a:t>hPa</a:t>
            </a:r>
            <a:r>
              <a:rPr lang="en-IN" sz="2400" dirty="0" smtClean="0"/>
              <a:t> winds:  (JJAS) </a:t>
            </a:r>
            <a:endParaRPr lang="en-US" sz="2400" dirty="0"/>
          </a:p>
        </p:txBody>
      </p:sp>
      <p:pic>
        <p:nvPicPr>
          <p:cNvPr id="5" name="Picture 4">
            <a:extLst>
              <a:ext uri="{FF2B5EF4-FFF2-40B4-BE49-F238E27FC236}">
                <a16:creationId xmlns="" xmlns:a16="http://schemas.microsoft.com/office/drawing/2014/main" id="{7DBA071D-7FE9-43FC-9438-DFA299B8532A}"/>
              </a:ext>
            </a:extLst>
          </p:cNvPr>
          <p:cNvPicPr>
            <a:picLocks noChangeAspect="1"/>
          </p:cNvPicPr>
          <p:nvPr/>
        </p:nvPicPr>
        <p:blipFill rotWithShape="1">
          <a:blip r:embed="rId2"/>
          <a:srcRect l="8267" t="39664" r="51359" b="32525"/>
          <a:stretch/>
        </p:blipFill>
        <p:spPr>
          <a:xfrm>
            <a:off x="18143" y="3276600"/>
            <a:ext cx="4581071" cy="3581399"/>
          </a:xfrm>
          <a:prstGeom prst="rect">
            <a:avLst/>
          </a:prstGeom>
        </p:spPr>
      </p:pic>
      <p:sp>
        <p:nvSpPr>
          <p:cNvPr id="6" name="TextBox 3"/>
          <p:cNvSpPr txBox="1">
            <a:spLocks noChangeArrowheads="1"/>
          </p:cNvSpPr>
          <p:nvPr/>
        </p:nvSpPr>
        <p:spPr bwMode="auto">
          <a:xfrm>
            <a:off x="457200" y="5105400"/>
            <a:ext cx="13019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dirty="0" smtClean="0">
                <a:solidFill>
                  <a:srgbClr val="000000"/>
                </a:solidFill>
                <a:latin typeface="Calibri" pitchFamily="34" charset="0"/>
              </a:rPr>
              <a:t>EXP3 </a:t>
            </a:r>
            <a:r>
              <a:rPr lang="en-US" sz="2400" b="1" dirty="0">
                <a:solidFill>
                  <a:srgbClr val="000000"/>
                </a:solidFill>
                <a:latin typeface="Calibri" pitchFamily="34" charset="0"/>
              </a:rPr>
              <a:t>- PI</a:t>
            </a:r>
          </a:p>
        </p:txBody>
      </p:sp>
      <p:sp>
        <p:nvSpPr>
          <p:cNvPr id="7" name="TextBox 3"/>
          <p:cNvSpPr txBox="1">
            <a:spLocks noChangeArrowheads="1"/>
          </p:cNvSpPr>
          <p:nvPr/>
        </p:nvSpPr>
        <p:spPr bwMode="auto">
          <a:xfrm>
            <a:off x="5105400" y="2329543"/>
            <a:ext cx="13019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dirty="0" smtClean="0">
                <a:solidFill>
                  <a:srgbClr val="000000"/>
                </a:solidFill>
                <a:latin typeface="Calibri" pitchFamily="34" charset="0"/>
              </a:rPr>
              <a:t>EXP1 </a:t>
            </a:r>
            <a:r>
              <a:rPr lang="en-US" sz="2400" b="1" dirty="0">
                <a:solidFill>
                  <a:srgbClr val="000000"/>
                </a:solidFill>
                <a:latin typeface="Calibri" pitchFamily="34" charset="0"/>
              </a:rPr>
              <a:t>- PI</a:t>
            </a:r>
          </a:p>
        </p:txBody>
      </p:sp>
      <p:sp>
        <p:nvSpPr>
          <p:cNvPr id="8" name="TextBox 3"/>
          <p:cNvSpPr txBox="1">
            <a:spLocks noChangeArrowheads="1"/>
          </p:cNvSpPr>
          <p:nvPr/>
        </p:nvSpPr>
        <p:spPr bwMode="auto">
          <a:xfrm>
            <a:off x="457200" y="2438400"/>
            <a:ext cx="13019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dirty="0" smtClean="0">
                <a:solidFill>
                  <a:srgbClr val="000000"/>
                </a:solidFill>
                <a:latin typeface="Calibri" pitchFamily="34" charset="0"/>
              </a:rPr>
              <a:t>EXP2 </a:t>
            </a:r>
            <a:r>
              <a:rPr lang="en-US" sz="2400" b="1" dirty="0">
                <a:solidFill>
                  <a:srgbClr val="000000"/>
                </a:solidFill>
                <a:latin typeface="Calibri" pitchFamily="34" charset="0"/>
              </a:rPr>
              <a:t>- PI</a:t>
            </a:r>
          </a:p>
        </p:txBody>
      </p:sp>
    </p:spTree>
    <p:extLst>
      <p:ext uri="{BB962C8B-B14F-4D97-AF65-F5344CB8AC3E}">
        <p14:creationId xmlns:p14="http://schemas.microsoft.com/office/powerpoint/2010/main" val="77994336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103D252-B38D-4105-B3F0-8008DD2A593D}"/>
              </a:ext>
            </a:extLst>
          </p:cNvPr>
          <p:cNvPicPr>
            <a:picLocks noChangeAspect="1"/>
          </p:cNvPicPr>
          <p:nvPr/>
        </p:nvPicPr>
        <p:blipFill rotWithShape="1">
          <a:blip r:embed="rId3"/>
          <a:srcRect l="11220" t="62876" r="13137" b="7947"/>
          <a:stretch/>
        </p:blipFill>
        <p:spPr>
          <a:xfrm>
            <a:off x="0" y="457200"/>
            <a:ext cx="9144000" cy="3429000"/>
          </a:xfrm>
          <a:prstGeom prst="rect">
            <a:avLst/>
          </a:prstGeom>
        </p:spPr>
      </p:pic>
      <p:pic>
        <p:nvPicPr>
          <p:cNvPr id="4" name="Picture 3">
            <a:extLst>
              <a:ext uri="{FF2B5EF4-FFF2-40B4-BE49-F238E27FC236}">
                <a16:creationId xmlns="" xmlns:a16="http://schemas.microsoft.com/office/drawing/2014/main" id="{B103D252-B38D-4105-B3F0-8008DD2A593D}"/>
              </a:ext>
            </a:extLst>
          </p:cNvPr>
          <p:cNvPicPr>
            <a:picLocks noChangeAspect="1"/>
          </p:cNvPicPr>
          <p:nvPr/>
        </p:nvPicPr>
        <p:blipFill rotWithShape="1">
          <a:blip r:embed="rId3"/>
          <a:srcRect l="11816" t="37233" r="16643" b="39765"/>
          <a:stretch/>
        </p:blipFill>
        <p:spPr>
          <a:xfrm>
            <a:off x="0" y="3886200"/>
            <a:ext cx="9144000" cy="2971800"/>
          </a:xfrm>
          <a:prstGeom prst="rect">
            <a:avLst/>
          </a:prstGeom>
        </p:spPr>
      </p:pic>
      <p:sp>
        <p:nvSpPr>
          <p:cNvPr id="5" name="TextBox 4"/>
          <p:cNvSpPr txBox="1"/>
          <p:nvPr/>
        </p:nvSpPr>
        <p:spPr>
          <a:xfrm>
            <a:off x="990600" y="0"/>
            <a:ext cx="7476727" cy="461665"/>
          </a:xfrm>
          <a:prstGeom prst="rect">
            <a:avLst/>
          </a:prstGeom>
          <a:noFill/>
        </p:spPr>
        <p:txBody>
          <a:bodyPr wrap="none" rtlCol="0">
            <a:spAutoFit/>
          </a:bodyPr>
          <a:lstStyle/>
          <a:p>
            <a:r>
              <a:rPr lang="en-IN" sz="2400" dirty="0" smtClean="0"/>
              <a:t>Changes in mid-tropospheric vertical velocity  (JJAS) </a:t>
            </a:r>
            <a:endParaRPr lang="en-US" sz="2400" dirty="0"/>
          </a:p>
        </p:txBody>
      </p:sp>
      <p:sp>
        <p:nvSpPr>
          <p:cNvPr id="6" name="TextBox 3"/>
          <p:cNvSpPr txBox="1">
            <a:spLocks noChangeArrowheads="1"/>
          </p:cNvSpPr>
          <p:nvPr/>
        </p:nvSpPr>
        <p:spPr bwMode="auto">
          <a:xfrm>
            <a:off x="1288841" y="2438400"/>
            <a:ext cx="13019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dirty="0" smtClean="0">
                <a:solidFill>
                  <a:srgbClr val="000000"/>
                </a:solidFill>
                <a:latin typeface="Calibri" pitchFamily="34" charset="0"/>
              </a:rPr>
              <a:t>EXP1 </a:t>
            </a:r>
            <a:r>
              <a:rPr lang="en-US" sz="2400" b="1" dirty="0">
                <a:solidFill>
                  <a:srgbClr val="000000"/>
                </a:solidFill>
                <a:latin typeface="Calibri" pitchFamily="34" charset="0"/>
              </a:rPr>
              <a:t>- PI</a:t>
            </a:r>
          </a:p>
        </p:txBody>
      </p:sp>
      <p:sp>
        <p:nvSpPr>
          <p:cNvPr id="7" name="TextBox 3"/>
          <p:cNvSpPr txBox="1">
            <a:spLocks noChangeArrowheads="1"/>
          </p:cNvSpPr>
          <p:nvPr/>
        </p:nvSpPr>
        <p:spPr bwMode="auto">
          <a:xfrm>
            <a:off x="1288841" y="5939135"/>
            <a:ext cx="13019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dirty="0" smtClean="0">
                <a:solidFill>
                  <a:srgbClr val="000000"/>
                </a:solidFill>
                <a:latin typeface="Calibri" pitchFamily="34" charset="0"/>
              </a:rPr>
              <a:t>EXP3 </a:t>
            </a:r>
            <a:r>
              <a:rPr lang="en-US" sz="2400" b="1" dirty="0">
                <a:solidFill>
                  <a:srgbClr val="000000"/>
                </a:solidFill>
                <a:latin typeface="Calibri" pitchFamily="34" charset="0"/>
              </a:rPr>
              <a:t>- PI</a:t>
            </a:r>
          </a:p>
        </p:txBody>
      </p:sp>
    </p:spTree>
    <p:extLst>
      <p:ext uri="{BB962C8B-B14F-4D97-AF65-F5344CB8AC3E}">
        <p14:creationId xmlns:p14="http://schemas.microsoft.com/office/powerpoint/2010/main" val="6042161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12" descr="season02"/>
          <p:cNvPicPr>
            <a:picLocks noChangeAspect="1" noChangeArrowheads="1"/>
          </p:cNvPicPr>
          <p:nvPr/>
        </p:nvPicPr>
        <p:blipFill>
          <a:blip r:embed="rId3">
            <a:extLst>
              <a:ext uri="{28A0092B-C50C-407E-A947-70E740481C1C}">
                <a14:useLocalDpi xmlns:a14="http://schemas.microsoft.com/office/drawing/2010/main" val="0"/>
              </a:ext>
            </a:extLst>
          </a:blip>
          <a:srcRect l="33986" t="14343" r="33334" b="13158"/>
          <a:stretch>
            <a:fillRect/>
          </a:stretch>
        </p:blipFill>
        <p:spPr bwMode="auto">
          <a:xfrm>
            <a:off x="0" y="4"/>
            <a:ext cx="3657600" cy="388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 Box 13"/>
          <p:cNvSpPr txBox="1">
            <a:spLocks noChangeArrowheads="1"/>
          </p:cNvSpPr>
          <p:nvPr/>
        </p:nvSpPr>
        <p:spPr bwMode="auto">
          <a:xfrm>
            <a:off x="3873500" y="1116013"/>
            <a:ext cx="5181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smtClean="0">
                <a:solidFill>
                  <a:srgbClr val="EAEAEA"/>
                </a:solidFill>
                <a:latin typeface="Calibri" pitchFamily="34" charset="0"/>
                <a:cs typeface="+mn-cs"/>
              </a:rPr>
              <a:t>Long-term climatology of total rainfall over India </a:t>
            </a:r>
          </a:p>
          <a:p>
            <a:pPr eaLnBrk="1" hangingPunct="1"/>
            <a:r>
              <a:rPr lang="en-US" b="1" smtClean="0">
                <a:solidFill>
                  <a:srgbClr val="EAEAEA"/>
                </a:solidFill>
                <a:latin typeface="Calibri" pitchFamily="34" charset="0"/>
                <a:cs typeface="+mn-cs"/>
              </a:rPr>
              <a:t>during (1 Jun - 30 Sep) summer monsoon season </a:t>
            </a:r>
          </a:p>
          <a:p>
            <a:pPr eaLnBrk="1" hangingPunct="1"/>
            <a:r>
              <a:rPr lang="en-GB" b="1" smtClean="0">
                <a:solidFill>
                  <a:srgbClr val="EAEAEA"/>
                </a:solidFill>
                <a:latin typeface="Calibri" pitchFamily="34" charset="0"/>
                <a:cs typeface="+mn-cs"/>
              </a:rPr>
              <a:t>(http://www.tropmet.res.in)</a:t>
            </a:r>
            <a:endParaRPr lang="en-US" b="1" smtClean="0">
              <a:solidFill>
                <a:srgbClr val="EAEAEA"/>
              </a:solidFill>
              <a:latin typeface="Calibri" pitchFamily="34" charset="0"/>
              <a:cs typeface="+mn-cs"/>
            </a:endParaRPr>
          </a:p>
        </p:txBody>
      </p:sp>
      <p:pic>
        <p:nvPicPr>
          <p:cNvPr id="84996" name="Picture 14" descr="season04"/>
          <p:cNvPicPr>
            <a:picLocks noChangeAspect="1" noChangeArrowheads="1"/>
          </p:cNvPicPr>
          <p:nvPr/>
        </p:nvPicPr>
        <p:blipFill>
          <a:blip r:embed="rId4">
            <a:extLst>
              <a:ext uri="{28A0092B-C50C-407E-A947-70E740481C1C}">
                <a14:useLocalDpi xmlns:a14="http://schemas.microsoft.com/office/drawing/2010/main" val="0"/>
              </a:ext>
            </a:extLst>
          </a:blip>
          <a:srcRect l="7384" t="84415" r="42154" b="5196"/>
          <a:stretch>
            <a:fillRect/>
          </a:stretch>
        </p:blipFill>
        <p:spPr bwMode="auto">
          <a:xfrm>
            <a:off x="4465638" y="222250"/>
            <a:ext cx="441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Text Box 15"/>
          <p:cNvSpPr txBox="1">
            <a:spLocks noChangeArrowheads="1"/>
          </p:cNvSpPr>
          <p:nvPr/>
        </p:nvSpPr>
        <p:spPr bwMode="auto">
          <a:xfrm>
            <a:off x="4138614" y="2462241"/>
            <a:ext cx="445006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2400" b="1" smtClean="0">
                <a:solidFill>
                  <a:srgbClr val="EAEAEA"/>
                </a:solidFill>
                <a:latin typeface="Calibri" pitchFamily="34" charset="0"/>
                <a:cs typeface="+mn-cs"/>
              </a:rPr>
              <a:t>Interannual variability of the </a:t>
            </a:r>
          </a:p>
          <a:p>
            <a:pPr eaLnBrk="1" hangingPunct="1"/>
            <a:r>
              <a:rPr lang="en-GB" sz="2400" b="1" smtClean="0">
                <a:solidFill>
                  <a:srgbClr val="EAEAEA"/>
                </a:solidFill>
                <a:latin typeface="Calibri" pitchFamily="34" charset="0"/>
                <a:cs typeface="+mn-cs"/>
              </a:rPr>
              <a:t>Indian Summer Monsoon Rainfall</a:t>
            </a:r>
            <a:endParaRPr lang="en-US" sz="2400" b="1" smtClean="0">
              <a:solidFill>
                <a:srgbClr val="EAEAEA"/>
              </a:solidFill>
              <a:latin typeface="Calibri" pitchFamily="34" charset="0"/>
              <a:cs typeface="+mn-cs"/>
            </a:endParaRPr>
          </a:p>
        </p:txBody>
      </p:sp>
      <p:pic>
        <p:nvPicPr>
          <p:cNvPr id="84998" name="Picture 2"/>
          <p:cNvPicPr>
            <a:picLocks noChangeAspect="1" noChangeArrowheads="1"/>
          </p:cNvPicPr>
          <p:nvPr/>
        </p:nvPicPr>
        <p:blipFill>
          <a:blip r:embed="rId5">
            <a:extLst>
              <a:ext uri="{28A0092B-C50C-407E-A947-70E740481C1C}">
                <a14:useLocalDpi xmlns:a14="http://schemas.microsoft.com/office/drawing/2010/main" val="0"/>
              </a:ext>
            </a:extLst>
          </a:blip>
          <a:srcRect l="4265" t="3467" b="7697"/>
          <a:stretch>
            <a:fillRect/>
          </a:stretch>
        </p:blipFill>
        <p:spPr bwMode="auto">
          <a:xfrm>
            <a:off x="0" y="3883053"/>
            <a:ext cx="9144000" cy="297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225511"/>
      </p:ext>
    </p:extLst>
  </p:cSld>
  <p:clrMapOvr>
    <a:masterClrMapping/>
  </p:clrMapOvr>
  <p:transition>
    <p:strips dir="rd"/>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BB81ABB-D55A-40EB-BACB-E13DD3E58F30}"/>
              </a:ext>
            </a:extLst>
          </p:cNvPr>
          <p:cNvPicPr>
            <a:picLocks noChangeAspect="1"/>
          </p:cNvPicPr>
          <p:nvPr/>
        </p:nvPicPr>
        <p:blipFill rotWithShape="1">
          <a:blip r:embed="rId2"/>
          <a:srcRect l="50486" t="42275" r="7509" b="34627"/>
          <a:stretch/>
        </p:blipFill>
        <p:spPr>
          <a:xfrm>
            <a:off x="-3622" y="533400"/>
            <a:ext cx="9144000" cy="3055257"/>
          </a:xfrm>
          <a:prstGeom prst="rect">
            <a:avLst/>
          </a:prstGeom>
        </p:spPr>
      </p:pic>
      <p:sp>
        <p:nvSpPr>
          <p:cNvPr id="4" name="TextBox 3"/>
          <p:cNvSpPr txBox="1"/>
          <p:nvPr/>
        </p:nvSpPr>
        <p:spPr>
          <a:xfrm>
            <a:off x="1676400" y="71735"/>
            <a:ext cx="5783956" cy="461665"/>
          </a:xfrm>
          <a:prstGeom prst="rect">
            <a:avLst/>
          </a:prstGeom>
          <a:noFill/>
        </p:spPr>
        <p:txBody>
          <a:bodyPr wrap="none" rtlCol="0">
            <a:spAutoFit/>
          </a:bodyPr>
          <a:lstStyle/>
          <a:p>
            <a:r>
              <a:rPr lang="en-IN" sz="2400" dirty="0" smtClean="0"/>
              <a:t>Changes in low-level cloud cover (JJAS) </a:t>
            </a:r>
            <a:endParaRPr lang="en-US" sz="2400" dirty="0"/>
          </a:p>
        </p:txBody>
      </p:sp>
      <p:sp>
        <p:nvSpPr>
          <p:cNvPr id="5" name="TextBox 3"/>
          <p:cNvSpPr txBox="1">
            <a:spLocks noChangeArrowheads="1"/>
          </p:cNvSpPr>
          <p:nvPr/>
        </p:nvSpPr>
        <p:spPr bwMode="auto">
          <a:xfrm>
            <a:off x="1288841" y="2514600"/>
            <a:ext cx="13019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dirty="0" smtClean="0">
                <a:solidFill>
                  <a:srgbClr val="000000"/>
                </a:solidFill>
                <a:latin typeface="Calibri" pitchFamily="34" charset="0"/>
              </a:rPr>
              <a:t>EXP1 </a:t>
            </a:r>
            <a:r>
              <a:rPr lang="en-US" sz="2400" b="1" dirty="0">
                <a:solidFill>
                  <a:srgbClr val="000000"/>
                </a:solidFill>
                <a:latin typeface="Calibri" pitchFamily="34" charset="0"/>
              </a:rPr>
              <a:t>- PI</a:t>
            </a:r>
          </a:p>
        </p:txBody>
      </p:sp>
      <p:pic>
        <p:nvPicPr>
          <p:cNvPr id="7" name="Picture 6">
            <a:extLst>
              <a:ext uri="{FF2B5EF4-FFF2-40B4-BE49-F238E27FC236}">
                <a16:creationId xmlns:a16="http://schemas.microsoft.com/office/drawing/2014/main" xmlns="" id="{BBB81ABB-D55A-40EB-BACB-E13DD3E58F30}"/>
              </a:ext>
            </a:extLst>
          </p:cNvPr>
          <p:cNvPicPr>
            <a:picLocks noChangeAspect="1"/>
          </p:cNvPicPr>
          <p:nvPr/>
        </p:nvPicPr>
        <p:blipFill rotWithShape="1">
          <a:blip r:embed="rId2"/>
          <a:srcRect l="50000" t="15169" r="7509" b="61775"/>
          <a:stretch/>
        </p:blipFill>
        <p:spPr>
          <a:xfrm>
            <a:off x="0" y="3581400"/>
            <a:ext cx="9144000" cy="3200400"/>
          </a:xfrm>
          <a:prstGeom prst="rect">
            <a:avLst/>
          </a:prstGeom>
        </p:spPr>
      </p:pic>
      <p:sp>
        <p:nvSpPr>
          <p:cNvPr id="8" name="TextBox 3"/>
          <p:cNvSpPr txBox="1">
            <a:spLocks noChangeArrowheads="1"/>
          </p:cNvSpPr>
          <p:nvPr/>
        </p:nvSpPr>
        <p:spPr bwMode="auto">
          <a:xfrm>
            <a:off x="1365041" y="5867400"/>
            <a:ext cx="13019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dirty="0" smtClean="0">
                <a:solidFill>
                  <a:srgbClr val="000000"/>
                </a:solidFill>
                <a:latin typeface="Calibri" pitchFamily="34" charset="0"/>
              </a:rPr>
              <a:t>EXP3 </a:t>
            </a:r>
            <a:r>
              <a:rPr lang="en-US" sz="2400" b="1" dirty="0">
                <a:solidFill>
                  <a:srgbClr val="000000"/>
                </a:solidFill>
                <a:latin typeface="Calibri" pitchFamily="34" charset="0"/>
              </a:rPr>
              <a:t>- PI</a:t>
            </a:r>
          </a:p>
        </p:txBody>
      </p:sp>
    </p:spTree>
    <p:extLst>
      <p:ext uri="{BB962C8B-B14F-4D97-AF65-F5344CB8AC3E}">
        <p14:creationId xmlns:p14="http://schemas.microsoft.com/office/powerpoint/2010/main" val="219719659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4"/>
          <p:cNvSpPr txBox="1">
            <a:spLocks noChangeArrowheads="1"/>
          </p:cNvSpPr>
          <p:nvPr/>
        </p:nvSpPr>
        <p:spPr bwMode="auto">
          <a:xfrm>
            <a:off x="277813" y="41275"/>
            <a:ext cx="8408987"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54863" rIns="90000" bIns="46800" anchor="ctr"/>
          <a:lstStyle>
            <a:lvl1pPr defTabSz="449263"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defRPr>
            </a:lvl1pPr>
            <a:lvl2pPr marL="742950" indent="-285750" defTabSz="449263"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defRPr>
            </a:lvl2pPr>
            <a:lvl3pPr marL="1143000" indent="-228600" defTabSz="449263"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defRPr>
            </a:lvl3pPr>
            <a:lvl4pPr marL="1600200" indent="-228600" defTabSz="449263"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defRPr>
            </a:lvl4pPr>
            <a:lvl5pPr marL="2057400" indent="-228600" defTabSz="449263"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defRPr>
            </a:lvl9pPr>
          </a:lstStyle>
          <a:p>
            <a:pPr algn="ctr" eaLnBrk="1">
              <a:lnSpc>
                <a:spcPct val="98000"/>
              </a:lnSpc>
              <a:buClr>
                <a:srgbClr val="000000"/>
              </a:buClr>
              <a:buSzPct val="100000"/>
              <a:buFont typeface="Times New Roman" pitchFamily="18" charset="0"/>
              <a:buNone/>
            </a:pPr>
            <a:r>
              <a:rPr lang="fr-FR" sz="2400" b="1" dirty="0" err="1">
                <a:latin typeface="Calibri "/>
                <a:ea typeface="MS PGothic" pitchFamily="34" charset="-128"/>
              </a:rPr>
              <a:t>Summary</a:t>
            </a:r>
            <a:endParaRPr lang="fr-FR" sz="2400" b="1" dirty="0">
              <a:latin typeface="Calibri "/>
              <a:ea typeface="MS PGothic" pitchFamily="34" charset="-128"/>
            </a:endParaRPr>
          </a:p>
        </p:txBody>
      </p:sp>
      <p:sp>
        <p:nvSpPr>
          <p:cNvPr id="41987" name="ZoneTexte 2"/>
          <p:cNvSpPr txBox="1">
            <a:spLocks noChangeArrowheads="1"/>
          </p:cNvSpPr>
          <p:nvPr/>
        </p:nvSpPr>
        <p:spPr bwMode="auto">
          <a:xfrm>
            <a:off x="0" y="533400"/>
            <a:ext cx="9144000" cy="606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z="400" dirty="0">
              <a:latin typeface="Calibri" pitchFamily="34" charset="0"/>
            </a:endParaRPr>
          </a:p>
          <a:p>
            <a:pPr algn="just" eaLnBrk="1" hangingPunct="1">
              <a:buFont typeface="Arial" pitchFamily="34" charset="0"/>
              <a:buChar char="•"/>
            </a:pPr>
            <a:r>
              <a:rPr lang="en-US" sz="2400" dirty="0">
                <a:latin typeface="Calibri" pitchFamily="34" charset="0"/>
              </a:rPr>
              <a:t>Global  Climate Change is Real.  Its impact on the South Asian Monsoon </a:t>
            </a:r>
            <a:r>
              <a:rPr lang="en-US" sz="2400" dirty="0" err="1">
                <a:latin typeface="Calibri" pitchFamily="34" charset="0"/>
              </a:rPr>
              <a:t>Hydroclimate</a:t>
            </a:r>
            <a:r>
              <a:rPr lang="en-US" sz="2400" dirty="0">
                <a:latin typeface="Calibri" pitchFamily="34" charset="0"/>
              </a:rPr>
              <a:t> is evidenced from </a:t>
            </a:r>
            <a:r>
              <a:rPr lang="en-US" sz="2400" dirty="0" smtClean="0">
                <a:latin typeface="Calibri" pitchFamily="34" charset="0"/>
              </a:rPr>
              <a:t>the IITM-ESM experiments.</a:t>
            </a:r>
            <a:endParaRPr lang="en-US" sz="2400" dirty="0">
              <a:latin typeface="Calibri" pitchFamily="34" charset="0"/>
            </a:endParaRPr>
          </a:p>
          <a:p>
            <a:pPr algn="just" eaLnBrk="1" hangingPunct="1"/>
            <a:endParaRPr lang="en-US" sz="1600" dirty="0">
              <a:latin typeface="Calibri" pitchFamily="34" charset="0"/>
            </a:endParaRPr>
          </a:p>
          <a:p>
            <a:pPr algn="just" eaLnBrk="1" hangingPunct="1">
              <a:buFont typeface="Arial" pitchFamily="34" charset="0"/>
              <a:buChar char="•"/>
            </a:pPr>
            <a:r>
              <a:rPr lang="en-US" sz="2400" dirty="0">
                <a:latin typeface="Calibri" pitchFamily="34" charset="0"/>
              </a:rPr>
              <a:t>Decreasing trend of Indian monsoon precipitation in the post-1950s is captured by the model simulation in response to Anthropogenic Forcing. Recent monsoon decline largely forced by </a:t>
            </a:r>
            <a:r>
              <a:rPr lang="en-US" sz="2400" b="1" u="sng" dirty="0">
                <a:latin typeface="Calibri" pitchFamily="34" charset="0"/>
              </a:rPr>
              <a:t>Northern Hemispheric Anthropogenic </a:t>
            </a:r>
            <a:r>
              <a:rPr lang="en-US" sz="2400" b="1" u="sng" dirty="0" smtClean="0">
                <a:latin typeface="Calibri" pitchFamily="34" charset="0"/>
              </a:rPr>
              <a:t>Aerosols</a:t>
            </a:r>
          </a:p>
          <a:p>
            <a:pPr algn="just" eaLnBrk="1" hangingPunct="1"/>
            <a:endParaRPr lang="en-US" sz="1600" dirty="0">
              <a:latin typeface="Calibri" pitchFamily="34" charset="0"/>
            </a:endParaRPr>
          </a:p>
          <a:p>
            <a:pPr algn="just" eaLnBrk="1" hangingPunct="1">
              <a:buFont typeface="Arial" pitchFamily="34" charset="0"/>
              <a:buChar char="•"/>
            </a:pPr>
            <a:r>
              <a:rPr lang="en-IN" sz="2400" dirty="0">
                <a:latin typeface="Calibri" pitchFamily="34" charset="0"/>
              </a:rPr>
              <a:t>S</a:t>
            </a:r>
            <a:r>
              <a:rPr lang="en-IN" sz="2400" dirty="0" smtClean="0">
                <a:latin typeface="Calibri" pitchFamily="34" charset="0"/>
              </a:rPr>
              <a:t>uppression of organized monsoon convection under the combined influence of anthropogenic aerosol  and GHG forcing – as indicated by the IITM ESM experiments.</a:t>
            </a:r>
            <a:endParaRPr lang="en-US" sz="2400" dirty="0">
              <a:latin typeface="Calibri" pitchFamily="34" charset="0"/>
            </a:endParaRPr>
          </a:p>
          <a:p>
            <a:pPr algn="just" eaLnBrk="1" hangingPunct="1"/>
            <a:endParaRPr lang="en-IN" sz="1600" dirty="0">
              <a:latin typeface="Calibri" pitchFamily="34" charset="0"/>
            </a:endParaRPr>
          </a:p>
          <a:p>
            <a:pPr algn="just" eaLnBrk="1" hangingPunct="1">
              <a:buFont typeface="Arial" pitchFamily="34" charset="0"/>
              <a:buChar char="•"/>
            </a:pPr>
            <a:r>
              <a:rPr lang="en-US" sz="2400" dirty="0">
                <a:latin typeface="Calibri" pitchFamily="34" charset="0"/>
                <a:ea typeface="Calibri" pitchFamily="34" charset="0"/>
                <a:cs typeface="Times New Roman" pitchFamily="18" charset="0"/>
              </a:rPr>
              <a:t>Implications of changing regional monsoon precipitation distribution clearly demand adaptive strategies to enable a resilient South Asian population</a:t>
            </a:r>
            <a:r>
              <a:rPr lang="en-US" sz="2400" dirty="0" smtClean="0">
                <a:latin typeface="Calibri" pitchFamily="34" charset="0"/>
                <a:ea typeface="Calibri" pitchFamily="34" charset="0"/>
                <a:cs typeface="Times New Roman" pitchFamily="18" charset="0"/>
              </a:rPr>
              <a:t>.</a:t>
            </a:r>
            <a:endParaRPr lang="en-IN" sz="2400" dirty="0">
              <a:latin typeface="Calibri" pitchFamily="34" charset="0"/>
              <a:cs typeface="Times New Roman" pitchFamily="18" charset="0"/>
            </a:endParaRPr>
          </a:p>
          <a:p>
            <a:pPr algn="just" eaLnBrk="1" hangingPunct="1">
              <a:buFont typeface="Arial" pitchFamily="34" charset="0"/>
              <a:buChar char="•"/>
            </a:pPr>
            <a:endParaRPr lang="en-IN" sz="1600" dirty="0">
              <a:latin typeface="Calibri" pitchFamily="34" charset="0"/>
              <a:ea typeface="Calibri" pitchFamily="34" charset="0"/>
              <a:cs typeface="Times New Roman" pitchFamily="18" charset="0"/>
            </a:endParaRPr>
          </a:p>
          <a:p>
            <a:pPr algn="just" eaLnBrk="1" hangingPunct="1">
              <a:buFont typeface="Arial" pitchFamily="34" charset="0"/>
              <a:buChar char="•"/>
            </a:pPr>
            <a:r>
              <a:rPr lang="en-IN" sz="2400" dirty="0" smtClean="0">
                <a:latin typeface="Calibri" pitchFamily="34" charset="0"/>
                <a:ea typeface="Calibri" pitchFamily="34" charset="0"/>
                <a:cs typeface="Times New Roman" pitchFamily="18" charset="0"/>
              </a:rPr>
              <a:t>Role of climate change on seasonal predictability of the monsoon ?</a:t>
            </a:r>
            <a:endParaRPr lang="en-US" sz="2400" dirty="0" smtClean="0">
              <a:latin typeface="Calibri" pitchFamily="34" charset="0"/>
              <a:ea typeface="Calibri" pitchFamily="34" charset="0"/>
              <a:cs typeface="Times New Roman" pitchFamily="18" charset="0"/>
            </a:endParaRPr>
          </a:p>
        </p:txBody>
      </p:sp>
    </p:spTree>
    <p:extLst>
      <p:ext uri="{BB962C8B-B14F-4D97-AF65-F5344CB8AC3E}">
        <p14:creationId xmlns:p14="http://schemas.microsoft.com/office/powerpoint/2010/main" val="239779432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6667"/>
          <a:stretch/>
        </p:blipFill>
        <p:spPr bwMode="auto">
          <a:xfrm>
            <a:off x="67733" y="25400"/>
            <a:ext cx="5156200"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365540" y="33867"/>
            <a:ext cx="3647217" cy="369332"/>
          </a:xfrm>
          <a:prstGeom prst="rect">
            <a:avLst/>
          </a:prstGeom>
          <a:noFill/>
        </p:spPr>
        <p:txBody>
          <a:bodyPr wrap="none" rtlCol="0">
            <a:spAutoFit/>
          </a:bodyPr>
          <a:lstStyle/>
          <a:p>
            <a:r>
              <a:rPr lang="en-US" b="1" dirty="0" smtClean="0">
                <a:solidFill>
                  <a:srgbClr val="DEF5FA">
                    <a:lumMod val="50000"/>
                  </a:srgbClr>
                </a:solidFill>
              </a:rPr>
              <a:t>Hindustan Times,  21 April 2019</a:t>
            </a:r>
            <a:endParaRPr lang="en-US" b="1" dirty="0">
              <a:solidFill>
                <a:srgbClr val="DEF5FA">
                  <a:lumMod val="50000"/>
                </a:srgbClr>
              </a:solidFill>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38200"/>
            <a:ext cx="54864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403199"/>
            <a:ext cx="330814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t="46283" b="14658"/>
          <a:stretch/>
        </p:blipFill>
        <p:spPr bwMode="auto">
          <a:xfrm>
            <a:off x="1111049" y="2590800"/>
            <a:ext cx="6786023"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rotWithShape="1">
          <a:blip r:embed="rId6">
            <a:extLst>
              <a:ext uri="{28A0092B-C50C-407E-A947-70E740481C1C}">
                <a14:useLocalDpi xmlns:a14="http://schemas.microsoft.com/office/drawing/2010/main" val="0"/>
              </a:ext>
            </a:extLst>
          </a:blip>
          <a:srcRect t="21270"/>
          <a:stretch/>
        </p:blipFill>
        <p:spPr bwMode="auto">
          <a:xfrm>
            <a:off x="93132" y="4114800"/>
            <a:ext cx="8868824"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914400" y="2952750"/>
            <a:ext cx="1981200" cy="723900"/>
          </a:xfrm>
          <a:prstGeom prst="ellipse">
            <a:avLst/>
          </a:prstGeom>
          <a:solidFill>
            <a:schemeClr val="bg2">
              <a:lumMod val="50000"/>
              <a:alpha val="1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p:nvSpPr>
        <p:spPr>
          <a:xfrm>
            <a:off x="93132" y="5791200"/>
            <a:ext cx="3716867" cy="914400"/>
          </a:xfrm>
          <a:prstGeom prst="ellipse">
            <a:avLst/>
          </a:prstGeom>
          <a:solidFill>
            <a:schemeClr val="bg2">
              <a:lumMod val="50000"/>
              <a:alpha val="1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1066800" y="2057400"/>
            <a:ext cx="3962400" cy="438150"/>
          </a:xfrm>
          <a:prstGeom prst="ellipse">
            <a:avLst/>
          </a:prstGeom>
          <a:solidFill>
            <a:schemeClr val="bg2">
              <a:lumMod val="50000"/>
              <a:alpha val="1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5048250"/>
            <a:ext cx="7897072" cy="438150"/>
          </a:xfrm>
          <a:prstGeom prst="ellipse">
            <a:avLst/>
          </a:prstGeom>
          <a:solidFill>
            <a:schemeClr val="bg2">
              <a:lumMod val="50000"/>
              <a:alpha val="1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3623896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76200" y="1083733"/>
            <a:ext cx="6477000" cy="1828800"/>
          </a:xfrm>
          <a:prstGeom prst="ellipse">
            <a:avLst/>
          </a:prstGeom>
          <a:solidFill>
            <a:schemeClr val="bg2">
              <a:lumMod val="50000"/>
              <a:alpha val="1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Oval 4"/>
          <p:cNvSpPr/>
          <p:nvPr/>
        </p:nvSpPr>
        <p:spPr>
          <a:xfrm>
            <a:off x="76200" y="3352800"/>
            <a:ext cx="8839200" cy="1583266"/>
          </a:xfrm>
          <a:prstGeom prst="ellipse">
            <a:avLst/>
          </a:prstGeom>
          <a:solidFill>
            <a:schemeClr val="bg2">
              <a:lumMod val="50000"/>
              <a:alpha val="1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27632104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369" t="8928" r="16683" b="8149"/>
          <a:stretch/>
        </p:blipFill>
        <p:spPr bwMode="auto">
          <a:xfrm>
            <a:off x="1524000" y="476310"/>
            <a:ext cx="6705600" cy="5010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6200" y="5486414"/>
            <a:ext cx="9144000" cy="1323439"/>
          </a:xfrm>
          <a:prstGeom prst="rect">
            <a:avLst/>
          </a:prstGeom>
        </p:spPr>
        <p:txBody>
          <a:bodyPr wrap="square">
            <a:spAutoFit/>
          </a:bodyPr>
          <a:lstStyle/>
          <a:p>
            <a:pPr algn="just" fontAlgn="auto">
              <a:spcBef>
                <a:spcPts val="0"/>
              </a:spcBef>
              <a:spcAft>
                <a:spcPts val="0"/>
              </a:spcAft>
            </a:pPr>
            <a:r>
              <a:rPr lang="en-US" sz="1600" b="1" dirty="0" smtClean="0">
                <a:solidFill>
                  <a:prstClr val="black"/>
                </a:solidFill>
                <a:latin typeface="Calibri"/>
                <a:cs typeface="Times New Roman" pitchFamily="18" charset="0"/>
              </a:rPr>
              <a:t>Figure.</a:t>
            </a:r>
            <a:r>
              <a:rPr lang="en-US" sz="1600" dirty="0" smtClean="0">
                <a:solidFill>
                  <a:prstClr val="black"/>
                </a:solidFill>
                <a:latin typeface="Calibri"/>
                <a:cs typeface="Times New Roman" pitchFamily="18" charset="0"/>
              </a:rPr>
              <a:t> </a:t>
            </a:r>
            <a:r>
              <a:rPr lang="en-US" sz="1600" dirty="0">
                <a:solidFill>
                  <a:prstClr val="black"/>
                </a:solidFill>
                <a:latin typeface="Calibri"/>
                <a:cs typeface="Times New Roman" pitchFamily="18" charset="0"/>
              </a:rPr>
              <a:t>Spatial </a:t>
            </a:r>
            <a:r>
              <a:rPr lang="en-US" sz="1600" dirty="0" smtClean="0">
                <a:solidFill>
                  <a:prstClr val="black"/>
                </a:solidFill>
                <a:latin typeface="Calibri"/>
                <a:cs typeface="Times New Roman" pitchFamily="18" charset="0"/>
              </a:rPr>
              <a:t>maps </a:t>
            </a:r>
            <a:r>
              <a:rPr lang="en-US" sz="1600" dirty="0">
                <a:solidFill>
                  <a:prstClr val="black"/>
                </a:solidFill>
                <a:latin typeface="Calibri"/>
                <a:cs typeface="Times New Roman" pitchFamily="18" charset="0"/>
              </a:rPr>
              <a:t>of climatological </a:t>
            </a:r>
            <a:r>
              <a:rPr lang="en-US" sz="1600" dirty="0" smtClean="0">
                <a:solidFill>
                  <a:prstClr val="black"/>
                </a:solidFill>
                <a:latin typeface="Calibri"/>
                <a:cs typeface="Times New Roman" pitchFamily="18" charset="0"/>
              </a:rPr>
              <a:t>mean precipitation </a:t>
            </a:r>
            <a:r>
              <a:rPr lang="en-US" sz="1600" dirty="0">
                <a:solidFill>
                  <a:prstClr val="black"/>
                </a:solidFill>
                <a:latin typeface="Calibri"/>
                <a:cs typeface="Times New Roman" pitchFamily="18" charset="0"/>
              </a:rPr>
              <a:t>(mm day</a:t>
            </a:r>
            <a:r>
              <a:rPr lang="en-US" sz="1600" baseline="30000" dirty="0">
                <a:solidFill>
                  <a:prstClr val="black"/>
                </a:solidFill>
                <a:latin typeface="Calibri"/>
                <a:cs typeface="Times New Roman" pitchFamily="18" charset="0"/>
              </a:rPr>
              <a:t>-1</a:t>
            </a:r>
            <a:r>
              <a:rPr lang="en-US" sz="1600" dirty="0">
                <a:solidFill>
                  <a:prstClr val="black"/>
                </a:solidFill>
                <a:latin typeface="Calibri"/>
                <a:cs typeface="Times New Roman" pitchFamily="18" charset="0"/>
              </a:rPr>
              <a:t>) </a:t>
            </a:r>
            <a:r>
              <a:rPr lang="en-US" sz="1600" dirty="0" smtClean="0">
                <a:solidFill>
                  <a:prstClr val="black"/>
                </a:solidFill>
                <a:latin typeface="Calibri"/>
                <a:cs typeface="Times New Roman" pitchFamily="18" charset="0"/>
              </a:rPr>
              <a:t>and 850 </a:t>
            </a:r>
            <a:r>
              <a:rPr lang="en-US" sz="1600" dirty="0" err="1" smtClean="0">
                <a:solidFill>
                  <a:prstClr val="black"/>
                </a:solidFill>
                <a:latin typeface="Calibri"/>
                <a:cs typeface="Times New Roman" pitchFamily="18" charset="0"/>
              </a:rPr>
              <a:t>hPa</a:t>
            </a:r>
            <a:r>
              <a:rPr lang="en-US" sz="1600" dirty="0" smtClean="0">
                <a:solidFill>
                  <a:prstClr val="black"/>
                </a:solidFill>
                <a:latin typeface="Calibri"/>
                <a:cs typeface="Times New Roman" pitchFamily="18" charset="0"/>
              </a:rPr>
              <a:t> winds during the boreal summer monsoon (June – September) season </a:t>
            </a:r>
            <a:r>
              <a:rPr lang="en-US" sz="1600" b="1" dirty="0" smtClean="0">
                <a:solidFill>
                  <a:prstClr val="black"/>
                </a:solidFill>
                <a:latin typeface="Calibri"/>
                <a:cs typeface="Times New Roman" pitchFamily="18" charset="0"/>
              </a:rPr>
              <a:t>(a) </a:t>
            </a:r>
            <a:r>
              <a:rPr lang="en-US" sz="1600" dirty="0" smtClean="0">
                <a:solidFill>
                  <a:prstClr val="black"/>
                </a:solidFill>
                <a:latin typeface="Calibri"/>
                <a:cs typeface="Times New Roman" pitchFamily="18" charset="0"/>
              </a:rPr>
              <a:t>TRMM precipitation and MERRA reanalysis winds </a:t>
            </a:r>
            <a:r>
              <a:rPr lang="en-US" sz="1600" b="1" dirty="0" smtClean="0">
                <a:solidFill>
                  <a:prstClr val="black"/>
                </a:solidFill>
                <a:latin typeface="Calibri"/>
                <a:cs typeface="Times New Roman" pitchFamily="18" charset="0"/>
              </a:rPr>
              <a:t>(b)</a:t>
            </a:r>
            <a:r>
              <a:rPr lang="en-US" sz="1600" dirty="0" smtClean="0">
                <a:solidFill>
                  <a:prstClr val="black"/>
                </a:solidFill>
                <a:latin typeface="Calibri"/>
                <a:cs typeface="Times New Roman" pitchFamily="18" charset="0"/>
              </a:rPr>
              <a:t> IITM-ESMv2 (PI </a:t>
            </a:r>
            <a:r>
              <a:rPr lang="en-US" sz="1600" dirty="0">
                <a:solidFill>
                  <a:prstClr val="black"/>
                </a:solidFill>
                <a:latin typeface="Calibri"/>
                <a:cs typeface="Times New Roman" pitchFamily="18" charset="0"/>
              </a:rPr>
              <a:t>control </a:t>
            </a:r>
            <a:r>
              <a:rPr lang="en-US" sz="1600" dirty="0" smtClean="0">
                <a:solidFill>
                  <a:prstClr val="black"/>
                </a:solidFill>
                <a:latin typeface="Calibri"/>
                <a:cs typeface="Times New Roman" pitchFamily="18" charset="0"/>
              </a:rPr>
              <a:t>simulation) and </a:t>
            </a:r>
            <a:r>
              <a:rPr lang="en-US" sz="1600" b="1" dirty="0" smtClean="0">
                <a:solidFill>
                  <a:prstClr val="black"/>
                </a:solidFill>
                <a:latin typeface="Calibri"/>
                <a:cs typeface="Times New Roman" pitchFamily="18" charset="0"/>
              </a:rPr>
              <a:t>(c)  </a:t>
            </a:r>
            <a:r>
              <a:rPr lang="en-US" sz="1600" dirty="0" smtClean="0">
                <a:solidFill>
                  <a:prstClr val="black"/>
                </a:solidFill>
                <a:latin typeface="Calibri"/>
                <a:cs typeface="Times New Roman" pitchFamily="18" charset="0"/>
              </a:rPr>
              <a:t>High-resolution (T574: 27 km grid) atmospheric-only version of IITM-ESMv2. </a:t>
            </a:r>
            <a:r>
              <a:rPr lang="en-US" sz="1600" dirty="0">
                <a:solidFill>
                  <a:prstClr val="black"/>
                </a:solidFill>
                <a:latin typeface="Calibri"/>
                <a:cs typeface="Times New Roman" pitchFamily="18" charset="0"/>
              </a:rPr>
              <a:t>The </a:t>
            </a:r>
            <a:r>
              <a:rPr lang="en-US" sz="1600" dirty="0" smtClean="0">
                <a:solidFill>
                  <a:prstClr val="black"/>
                </a:solidFill>
                <a:latin typeface="Calibri"/>
                <a:cs typeface="Times New Roman" pitchFamily="18" charset="0"/>
              </a:rPr>
              <a:t>simulated means are </a:t>
            </a:r>
            <a:r>
              <a:rPr lang="en-US" sz="1600" dirty="0">
                <a:solidFill>
                  <a:prstClr val="black"/>
                </a:solidFill>
                <a:latin typeface="Calibri"/>
                <a:cs typeface="Times New Roman" pitchFamily="18" charset="0"/>
              </a:rPr>
              <a:t>based on the last 5</a:t>
            </a:r>
            <a:r>
              <a:rPr lang="en-US" sz="1600" dirty="0" smtClean="0">
                <a:solidFill>
                  <a:prstClr val="black"/>
                </a:solidFill>
                <a:latin typeface="Calibri"/>
                <a:cs typeface="Times New Roman" pitchFamily="18" charset="0"/>
              </a:rPr>
              <a:t>0 </a:t>
            </a:r>
            <a:r>
              <a:rPr lang="en-US" sz="1600" dirty="0">
                <a:solidFill>
                  <a:prstClr val="black"/>
                </a:solidFill>
                <a:latin typeface="Calibri"/>
                <a:cs typeface="Times New Roman" pitchFamily="18" charset="0"/>
              </a:rPr>
              <a:t>years of the PI Control </a:t>
            </a:r>
            <a:r>
              <a:rPr lang="en-US" sz="1600" dirty="0" smtClean="0">
                <a:solidFill>
                  <a:prstClr val="black"/>
                </a:solidFill>
                <a:latin typeface="Calibri"/>
                <a:cs typeface="Times New Roman" pitchFamily="18" charset="0"/>
              </a:rPr>
              <a:t>experiment and 10 years from high-resolution atmospheric-only version of IITM-ESMv2. </a:t>
            </a:r>
            <a:endParaRPr lang="en-IN" sz="1600" dirty="0">
              <a:solidFill>
                <a:prstClr val="black"/>
              </a:solidFill>
              <a:latin typeface="Calibri"/>
              <a:cs typeface="Times New Roman" pitchFamily="18" charset="0"/>
            </a:endParaRPr>
          </a:p>
        </p:txBody>
      </p:sp>
      <p:sp>
        <p:nvSpPr>
          <p:cNvPr id="2" name="TextBox 1"/>
          <p:cNvSpPr txBox="1"/>
          <p:nvPr/>
        </p:nvSpPr>
        <p:spPr>
          <a:xfrm>
            <a:off x="659699" y="76200"/>
            <a:ext cx="7672229" cy="400110"/>
          </a:xfrm>
          <a:prstGeom prst="rect">
            <a:avLst/>
          </a:prstGeom>
          <a:noFill/>
        </p:spPr>
        <p:txBody>
          <a:bodyPr wrap="none" rtlCol="0">
            <a:spAutoFit/>
          </a:bodyPr>
          <a:lstStyle/>
          <a:p>
            <a:pPr fontAlgn="auto">
              <a:spcBef>
                <a:spcPts val="0"/>
              </a:spcBef>
              <a:spcAft>
                <a:spcPts val="0"/>
              </a:spcAft>
            </a:pPr>
            <a:r>
              <a:rPr lang="en-US" sz="2000" b="1" dirty="0" smtClean="0">
                <a:solidFill>
                  <a:prstClr val="black"/>
                </a:solidFill>
                <a:latin typeface="Calibri"/>
              </a:rPr>
              <a:t>Future Plans:  High resolution (27 km grid) global climate model (T574)</a:t>
            </a:r>
            <a:endParaRPr lang="en-US" sz="2000" b="1" dirty="0">
              <a:solidFill>
                <a:prstClr val="black"/>
              </a:solidFill>
              <a:latin typeface="Calibri"/>
            </a:endParaRPr>
          </a:p>
        </p:txBody>
      </p:sp>
    </p:spTree>
    <p:extLst>
      <p:ext uri="{BB962C8B-B14F-4D97-AF65-F5344CB8AC3E}">
        <p14:creationId xmlns:p14="http://schemas.microsoft.com/office/powerpoint/2010/main" val="343505736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3200"/>
            <a:ext cx="6858000" cy="1325563"/>
          </a:xfrm>
        </p:spPr>
        <p:style>
          <a:lnRef idx="1">
            <a:schemeClr val="accent3"/>
          </a:lnRef>
          <a:fillRef idx="3">
            <a:schemeClr val="accent3"/>
          </a:fillRef>
          <a:effectRef idx="2">
            <a:schemeClr val="accent3"/>
          </a:effectRef>
          <a:fontRef idx="minor">
            <a:schemeClr val="lt1"/>
          </a:fontRef>
        </p:style>
        <p:txBody>
          <a:bodyPr>
            <a:normAutofit fontScale="90000"/>
          </a:bodyPr>
          <a:lstStyle/>
          <a:p>
            <a:pPr algn="ctr"/>
            <a:r>
              <a:rPr lang="en-US" sz="5400" b="1" dirty="0" smtClean="0"/>
              <a:t>Thanks for your kind attention!</a:t>
            </a:r>
            <a:endParaRPr lang="en-US" sz="5400" b="1" dirty="0"/>
          </a:p>
        </p:txBody>
      </p:sp>
    </p:spTree>
    <p:extLst>
      <p:ext uri="{BB962C8B-B14F-4D97-AF65-F5344CB8AC3E}">
        <p14:creationId xmlns:p14="http://schemas.microsoft.com/office/powerpoint/2010/main" val="37706849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4094163"/>
            <a:ext cx="2849562"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6019" name="Text Box 4"/>
          <p:cNvSpPr txBox="1">
            <a:spLocks noChangeArrowheads="1"/>
          </p:cNvSpPr>
          <p:nvPr/>
        </p:nvSpPr>
        <p:spPr bwMode="auto">
          <a:xfrm>
            <a:off x="3763963" y="219103"/>
            <a:ext cx="5791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buClr>
                <a:srgbClr val="FFFFFF"/>
              </a:buClr>
              <a:buFont typeface="Wingdings" pitchFamily="2" charset="2"/>
              <a:buNone/>
            </a:pPr>
            <a:endParaRPr lang="en-US" sz="3600" smtClean="0">
              <a:solidFill>
                <a:srgbClr val="FFB49D"/>
              </a:solidFill>
              <a:latin typeface="Tahoma" pitchFamily="34" charset="0"/>
              <a:cs typeface="+mn-cs"/>
            </a:endParaRPr>
          </a:p>
        </p:txBody>
      </p:sp>
      <p:pic>
        <p:nvPicPr>
          <p:cNvPr id="8602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609600"/>
            <a:ext cx="4572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6021" name="Rectangle 11"/>
          <p:cNvSpPr>
            <a:spLocks noChangeArrowheads="1"/>
          </p:cNvSpPr>
          <p:nvPr/>
        </p:nvSpPr>
        <p:spPr bwMode="auto">
          <a:xfrm>
            <a:off x="76200" y="3476627"/>
            <a:ext cx="40274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IN" b="1" smtClean="0">
                <a:solidFill>
                  <a:srgbClr val="F2F2F2"/>
                </a:solidFill>
                <a:latin typeface="Calibri" pitchFamily="34" charset="0"/>
                <a:cs typeface="+mn-cs"/>
              </a:rPr>
              <a:t>Increasing Trend of Extreme Rain Events over India in a Warming Environment </a:t>
            </a:r>
          </a:p>
        </p:txBody>
      </p:sp>
      <p:sp>
        <p:nvSpPr>
          <p:cNvPr id="86022" name="Text Box 3"/>
          <p:cNvSpPr txBox="1">
            <a:spLocks noChangeArrowheads="1"/>
          </p:cNvSpPr>
          <p:nvPr/>
        </p:nvSpPr>
        <p:spPr bwMode="auto">
          <a:xfrm>
            <a:off x="4419600" y="179388"/>
            <a:ext cx="47244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buClr>
                <a:srgbClr val="FFFFFF"/>
              </a:buClr>
              <a:buFont typeface="Wingdings" pitchFamily="2" charset="2"/>
              <a:buNone/>
            </a:pPr>
            <a:r>
              <a:rPr lang="en-US" sz="2200" b="1" smtClean="0">
                <a:solidFill>
                  <a:srgbClr val="FFFF00"/>
                </a:solidFill>
                <a:latin typeface="Calibri" pitchFamily="34" charset="0"/>
                <a:cs typeface="+mn-cs"/>
              </a:rPr>
              <a:t>Time series of count over Central India</a:t>
            </a:r>
          </a:p>
        </p:txBody>
      </p:sp>
      <p:sp>
        <p:nvSpPr>
          <p:cNvPr id="86023" name="Text Box 4"/>
          <p:cNvSpPr txBox="1">
            <a:spLocks noChangeArrowheads="1"/>
          </p:cNvSpPr>
          <p:nvPr/>
        </p:nvSpPr>
        <p:spPr bwMode="auto">
          <a:xfrm>
            <a:off x="5486400" y="1371600"/>
            <a:ext cx="2971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buClr>
                <a:srgbClr val="FFFFFF"/>
              </a:buClr>
              <a:buFont typeface="Wingdings" pitchFamily="2" charset="2"/>
              <a:buNone/>
            </a:pPr>
            <a:r>
              <a:rPr lang="en-US" sz="2000" smtClean="0">
                <a:solidFill>
                  <a:srgbClr val="000066"/>
                </a:solidFill>
                <a:latin typeface="Calibri" pitchFamily="34" charset="0"/>
                <a:cs typeface="+mn-cs"/>
              </a:rPr>
              <a:t>Low and Moderate events</a:t>
            </a:r>
          </a:p>
        </p:txBody>
      </p:sp>
      <p:sp>
        <p:nvSpPr>
          <p:cNvPr id="86024" name="Text Box 5"/>
          <p:cNvSpPr txBox="1">
            <a:spLocks noChangeArrowheads="1"/>
          </p:cNvSpPr>
          <p:nvPr/>
        </p:nvSpPr>
        <p:spPr bwMode="auto">
          <a:xfrm>
            <a:off x="5486400" y="4343400"/>
            <a:ext cx="3048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buClr>
                <a:srgbClr val="FFFFFF"/>
              </a:buClr>
              <a:buFont typeface="Wingdings" pitchFamily="2" charset="2"/>
              <a:buNone/>
            </a:pPr>
            <a:r>
              <a:rPr lang="en-US" sz="2000" smtClean="0">
                <a:solidFill>
                  <a:srgbClr val="000066"/>
                </a:solidFill>
                <a:latin typeface="Calibri" pitchFamily="34" charset="0"/>
                <a:cs typeface="+mn-cs"/>
              </a:rPr>
              <a:t>Heavy events (&gt;100 mm)</a:t>
            </a:r>
          </a:p>
        </p:txBody>
      </p:sp>
      <p:sp>
        <p:nvSpPr>
          <p:cNvPr id="86025" name="Text Box 5"/>
          <p:cNvSpPr txBox="1">
            <a:spLocks noChangeArrowheads="1"/>
          </p:cNvSpPr>
          <p:nvPr/>
        </p:nvSpPr>
        <p:spPr bwMode="auto">
          <a:xfrm>
            <a:off x="5029200" y="6172200"/>
            <a:ext cx="3505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buClr>
                <a:srgbClr val="FFFFFF"/>
              </a:buClr>
              <a:buFont typeface="Wingdings" pitchFamily="2" charset="2"/>
              <a:buNone/>
            </a:pPr>
            <a:r>
              <a:rPr lang="en-US" sz="2000" smtClean="0">
                <a:solidFill>
                  <a:srgbClr val="000066"/>
                </a:solidFill>
                <a:latin typeface="Calibri" pitchFamily="34" charset="0"/>
                <a:cs typeface="+mn-cs"/>
              </a:rPr>
              <a:t>Very Heavy events (&gt;150 mm)</a:t>
            </a:r>
          </a:p>
        </p:txBody>
      </p:sp>
      <p:sp>
        <p:nvSpPr>
          <p:cNvPr id="86026" name="Rectangle 11"/>
          <p:cNvSpPr>
            <a:spLocks noChangeArrowheads="1"/>
          </p:cNvSpPr>
          <p:nvPr/>
        </p:nvSpPr>
        <p:spPr bwMode="auto">
          <a:xfrm>
            <a:off x="2967039" y="6200775"/>
            <a:ext cx="150971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IN" sz="1600" b="1" smtClean="0">
                <a:solidFill>
                  <a:srgbClr val="FFFF00"/>
                </a:solidFill>
                <a:latin typeface="Calibri" pitchFamily="34" charset="0"/>
                <a:cs typeface="+mn-cs"/>
              </a:rPr>
              <a:t>Goswami et al. 2006, Science</a:t>
            </a:r>
          </a:p>
        </p:txBody>
      </p:sp>
      <p:grpSp>
        <p:nvGrpSpPr>
          <p:cNvPr id="86027" name="Group 9"/>
          <p:cNvGrpSpPr>
            <a:grpSpLocks/>
          </p:cNvGrpSpPr>
          <p:nvPr/>
        </p:nvGrpSpPr>
        <p:grpSpPr bwMode="auto">
          <a:xfrm>
            <a:off x="42865" y="725489"/>
            <a:ext cx="3263900" cy="2676525"/>
            <a:chOff x="243663" y="1063982"/>
            <a:chExt cx="3294321" cy="2306472"/>
          </a:xfrm>
        </p:grpSpPr>
        <p:pic>
          <p:nvPicPr>
            <p:cNvPr id="86029" name="Picture 7"/>
            <p:cNvPicPr>
              <a:picLocks noChangeAspect="1" noChangeArrowheads="1"/>
            </p:cNvPicPr>
            <p:nvPr/>
          </p:nvPicPr>
          <p:blipFill>
            <a:blip r:embed="rId5">
              <a:extLst>
                <a:ext uri="{28A0092B-C50C-407E-A947-70E740481C1C}">
                  <a14:useLocalDpi xmlns:a14="http://schemas.microsoft.com/office/drawing/2010/main" val="0"/>
                </a:ext>
              </a:extLst>
            </a:blip>
            <a:srcRect r="45465" b="5460"/>
            <a:stretch>
              <a:fillRect/>
            </a:stretch>
          </p:blipFill>
          <p:spPr bwMode="auto">
            <a:xfrm>
              <a:off x="243663" y="1063982"/>
              <a:ext cx="3294321" cy="2306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6" name="TextBox 7"/>
            <p:cNvSpPr txBox="1">
              <a:spLocks noChangeArrowheads="1"/>
            </p:cNvSpPr>
            <p:nvPr/>
          </p:nvSpPr>
          <p:spPr bwMode="auto">
            <a:xfrm>
              <a:off x="543292" y="1199415"/>
              <a:ext cx="2469139" cy="291387"/>
            </a:xfrm>
            <a:prstGeom prst="rect">
              <a:avLst/>
            </a:prstGeom>
            <a:solidFill>
              <a:schemeClr val="accent4">
                <a:lumMod val="10000"/>
                <a:alpha val="97000"/>
              </a:schemeClr>
            </a:solidFill>
            <a:ln w="9525">
              <a:noFill/>
              <a:miter lim="800000"/>
              <a:headEnd/>
              <a:tailEnd/>
            </a:ln>
          </p:spPr>
          <p:txBody>
            <a:bodyPr>
              <a:spAutoFit/>
            </a:bodyPr>
            <a:lstStyle/>
            <a:p>
              <a:pPr>
                <a:defRPr/>
              </a:pPr>
              <a:r>
                <a:rPr lang="en-US" sz="1600" b="1" dirty="0">
                  <a:solidFill>
                    <a:srgbClr val="FFFFFF"/>
                  </a:solidFill>
                  <a:latin typeface="Calibri" pitchFamily="34" charset="0"/>
                  <a:cs typeface="+mn-cs"/>
                </a:rPr>
                <a:t>APHRODITE 1951 - 2007 </a:t>
              </a:r>
              <a:endParaRPr lang="en-IN" sz="1600" b="1" dirty="0">
                <a:solidFill>
                  <a:srgbClr val="FFFFFF"/>
                </a:solidFill>
                <a:latin typeface="Calibri" pitchFamily="34" charset="0"/>
                <a:cs typeface="+mn-cs"/>
              </a:endParaRPr>
            </a:p>
          </p:txBody>
        </p:sp>
      </p:grpSp>
      <p:sp>
        <p:nvSpPr>
          <p:cNvPr id="86028" name="Rectangle 13"/>
          <p:cNvSpPr>
            <a:spLocks noChangeArrowheads="1"/>
          </p:cNvSpPr>
          <p:nvPr/>
        </p:nvSpPr>
        <p:spPr bwMode="auto">
          <a:xfrm>
            <a:off x="76200" y="36513"/>
            <a:ext cx="36210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b="1" smtClean="0">
                <a:solidFill>
                  <a:srgbClr val="F2F2F2"/>
                </a:solidFill>
                <a:latin typeface="Calibri" pitchFamily="34" charset="0"/>
                <a:cs typeface="+mn-cs"/>
              </a:rPr>
              <a:t>Spatial map of linear trend of JJAS rainfall (1951 – 2007) </a:t>
            </a:r>
          </a:p>
        </p:txBody>
      </p:sp>
    </p:spTree>
    <p:extLst>
      <p:ext uri="{BB962C8B-B14F-4D97-AF65-F5344CB8AC3E}">
        <p14:creationId xmlns:p14="http://schemas.microsoft.com/office/powerpoint/2010/main" val="2565329596"/>
      </p:ext>
    </p:extLst>
  </p:cSld>
  <p:clrMapOvr>
    <a:masterClrMapping/>
  </p:clrMapOvr>
  <p:transition>
    <p:strips dir="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a:extLst>
              <a:ext uri="{28A0092B-C50C-407E-A947-70E740481C1C}">
                <a14:useLocalDpi xmlns:a14="http://schemas.microsoft.com/office/drawing/2010/main" val="0"/>
              </a:ext>
            </a:extLst>
          </a:blip>
          <a:srcRect l="4778" r="8888" b="3767"/>
          <a:stretch>
            <a:fillRect/>
          </a:stretch>
        </p:blipFill>
        <p:spPr bwMode="auto">
          <a:xfrm>
            <a:off x="0" y="874713"/>
            <a:ext cx="9144000" cy="255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Picture 3"/>
          <p:cNvPicPr>
            <a:picLocks noChangeAspect="1" noChangeArrowheads="1"/>
          </p:cNvPicPr>
          <p:nvPr/>
        </p:nvPicPr>
        <p:blipFill>
          <a:blip r:embed="rId3">
            <a:extLst>
              <a:ext uri="{28A0092B-C50C-407E-A947-70E740481C1C}">
                <a14:useLocalDpi xmlns:a14="http://schemas.microsoft.com/office/drawing/2010/main" val="0"/>
              </a:ext>
            </a:extLst>
          </a:blip>
          <a:srcRect l="4059" r="2969" b="5164"/>
          <a:stretch>
            <a:fillRect/>
          </a:stretch>
        </p:blipFill>
        <p:spPr bwMode="auto">
          <a:xfrm>
            <a:off x="0" y="3352828"/>
            <a:ext cx="9144000"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TextBox 6"/>
          <p:cNvSpPr txBox="1">
            <a:spLocks noChangeArrowheads="1"/>
          </p:cNvSpPr>
          <p:nvPr/>
        </p:nvSpPr>
        <p:spPr bwMode="auto">
          <a:xfrm>
            <a:off x="119063" y="5751527"/>
            <a:ext cx="894556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FontTx/>
              <a:buAutoNum type="alphaLcParenBoth"/>
            </a:pPr>
            <a:r>
              <a:rPr lang="en-IN" sz="1600" b="1" smtClean="0">
                <a:solidFill>
                  <a:srgbClr val="FFFFFF"/>
                </a:solidFill>
                <a:latin typeface="Tahoma" pitchFamily="34" charset="0"/>
                <a:cs typeface="Tahoma" pitchFamily="34" charset="0"/>
              </a:rPr>
              <a:t> </a:t>
            </a:r>
            <a:r>
              <a:rPr lang="en-IN" sz="1600" smtClean="0">
                <a:solidFill>
                  <a:srgbClr val="FFFFFF"/>
                </a:solidFill>
                <a:latin typeface="Tahoma" pitchFamily="34" charset="0"/>
                <a:cs typeface="Tahoma" pitchFamily="34" charset="0"/>
              </a:rPr>
              <a:t>Temporal variation of frequency of very heavy rainfall events (R &gt; 150 mm/day) over Central India (thin line) and its smoothed variation (thick line) during 1901-2004 </a:t>
            </a:r>
            <a:r>
              <a:rPr lang="en-IN" sz="1600" b="1" smtClean="0">
                <a:solidFill>
                  <a:srgbClr val="FFFFFF"/>
                </a:solidFill>
                <a:latin typeface="Tahoma" pitchFamily="34" charset="0"/>
                <a:cs typeface="Tahoma" pitchFamily="34" charset="0"/>
              </a:rPr>
              <a:t>(b) </a:t>
            </a:r>
            <a:r>
              <a:rPr lang="en-IN" sz="1600" smtClean="0">
                <a:solidFill>
                  <a:srgbClr val="FFFFFF"/>
                </a:solidFill>
                <a:latin typeface="Tahoma" pitchFamily="34" charset="0"/>
                <a:cs typeface="Tahoma" pitchFamily="34" charset="0"/>
              </a:rPr>
              <a:t>Smoothed variation of frequency of very heavy rainfall events over central India and SST anomalies over Equatorial Indian ocean -  </a:t>
            </a:r>
            <a:r>
              <a:rPr lang="en-IN" sz="1600" smtClean="0">
                <a:solidFill>
                  <a:srgbClr val="FFFF00"/>
                </a:solidFill>
                <a:latin typeface="Tahoma" pitchFamily="34" charset="0"/>
                <a:cs typeface="Tahoma" pitchFamily="34" charset="0"/>
              </a:rPr>
              <a:t>Rajeevan et al. 2008 GRL</a:t>
            </a:r>
          </a:p>
        </p:txBody>
      </p:sp>
      <p:sp>
        <p:nvSpPr>
          <p:cNvPr id="87045" name="TextBox 7"/>
          <p:cNvSpPr txBox="1">
            <a:spLocks noChangeArrowheads="1"/>
          </p:cNvSpPr>
          <p:nvPr/>
        </p:nvSpPr>
        <p:spPr bwMode="auto">
          <a:xfrm>
            <a:off x="0" y="2698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IN" smtClean="0">
                <a:solidFill>
                  <a:srgbClr val="FFFF00"/>
                </a:solidFill>
                <a:latin typeface="Tahoma" pitchFamily="34" charset="0"/>
                <a:cs typeface="Tahoma" pitchFamily="34" charset="0"/>
              </a:rPr>
              <a:t>Interannual, Interdecadal and long-term trends of extreme rainfall events over Central India modulated by equatorial Indian Ocean SST variations –Rajeevan et al. 2008</a:t>
            </a:r>
          </a:p>
        </p:txBody>
      </p:sp>
    </p:spTree>
    <p:extLst>
      <p:ext uri="{BB962C8B-B14F-4D97-AF65-F5344CB8AC3E}">
        <p14:creationId xmlns:p14="http://schemas.microsoft.com/office/powerpoint/2010/main" val="3129710742"/>
      </p:ext>
    </p:extLst>
  </p:cSld>
  <p:clrMapOvr>
    <a:masterClrMapping/>
  </p:clrMapOvr>
  <p:transition>
    <p:strips dir="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p:cNvGraphicFramePr/>
          <p:nvPr/>
        </p:nvGraphicFramePr>
        <p:xfrm>
          <a:off x="0" y="58738"/>
          <a:ext cx="9144000" cy="6270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p:cNvGraphicFramePr/>
          <p:nvPr/>
        </p:nvGraphicFramePr>
        <p:xfrm>
          <a:off x="5486400" y="4572031"/>
          <a:ext cx="3429000" cy="178149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91140" name="Picture 2" descr="fig2_color"/>
          <p:cNvPicPr>
            <a:picLocks noChangeAspect="1" noChangeArrowheads="1"/>
          </p:cNvPicPr>
          <p:nvPr/>
        </p:nvPicPr>
        <p:blipFill>
          <a:blip r:embed="rId13" cstate="print">
            <a:extLst>
              <a:ext uri="{28A0092B-C50C-407E-A947-70E740481C1C}">
                <a14:useLocalDpi xmlns:a14="http://schemas.microsoft.com/office/drawing/2010/main" val="0"/>
              </a:ext>
            </a:extLst>
          </a:blip>
          <a:srcRect l="601" r="1604"/>
          <a:stretch>
            <a:fillRect/>
          </a:stretch>
        </p:blipFill>
        <p:spPr bwMode="auto">
          <a:xfrm>
            <a:off x="0" y="3962400"/>
            <a:ext cx="5181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1" name="Text Box 4"/>
          <p:cNvSpPr txBox="1">
            <a:spLocks noChangeArrowheads="1"/>
          </p:cNvSpPr>
          <p:nvPr/>
        </p:nvSpPr>
        <p:spPr bwMode="auto">
          <a:xfrm>
            <a:off x="3657600" y="4343428"/>
            <a:ext cx="1447800"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83" tIns="45394" rIns="90783" bIns="45394">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400" b="1" smtClean="0">
                <a:solidFill>
                  <a:srgbClr val="000514"/>
                </a:solidFill>
                <a:latin typeface="Calibri" pitchFamily="34" charset="0"/>
                <a:cs typeface="+mn-cs"/>
              </a:rPr>
              <a:t>Source: Kripalani </a:t>
            </a:r>
          </a:p>
          <a:p>
            <a:pPr eaLnBrk="1" hangingPunct="1"/>
            <a:r>
              <a:rPr lang="en-US" sz="1400" b="1" smtClean="0">
                <a:solidFill>
                  <a:srgbClr val="000514"/>
                </a:solidFill>
                <a:latin typeface="Calibri" pitchFamily="34" charset="0"/>
                <a:cs typeface="+mn-cs"/>
              </a:rPr>
              <a:t>et al. 2010</a:t>
            </a:r>
          </a:p>
          <a:p>
            <a:pPr eaLnBrk="1" hangingPunct="1"/>
            <a:r>
              <a:rPr lang="en-US" sz="1400" b="1" smtClean="0">
                <a:solidFill>
                  <a:srgbClr val="000514"/>
                </a:solidFill>
                <a:latin typeface="Calibri" pitchFamily="34" charset="0"/>
                <a:cs typeface="+mn-cs"/>
              </a:rPr>
              <a:t>CMIP3 vs Obs</a:t>
            </a:r>
          </a:p>
        </p:txBody>
      </p:sp>
      <p:pic>
        <p:nvPicPr>
          <p:cNvPr id="91142" name="Picture 2"/>
          <p:cNvPicPr>
            <a:picLocks noChangeAspect="1" noChangeArrowheads="1"/>
          </p:cNvPicPr>
          <p:nvPr/>
        </p:nvPicPr>
        <p:blipFill>
          <a:blip r:embed="rId14">
            <a:extLst>
              <a:ext uri="{28A0092B-C50C-407E-A947-70E740481C1C}">
                <a14:useLocalDpi xmlns:a14="http://schemas.microsoft.com/office/drawing/2010/main" val="0"/>
              </a:ext>
            </a:extLst>
          </a:blip>
          <a:srcRect l="3333" r="1666"/>
          <a:stretch>
            <a:fillRect/>
          </a:stretch>
        </p:blipFill>
        <p:spPr bwMode="auto">
          <a:xfrm>
            <a:off x="0" y="609600"/>
            <a:ext cx="9144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3" name="Text Box 4"/>
          <p:cNvSpPr txBox="1">
            <a:spLocks noChangeArrowheads="1"/>
          </p:cNvSpPr>
          <p:nvPr/>
        </p:nvSpPr>
        <p:spPr bwMode="auto">
          <a:xfrm>
            <a:off x="6553200" y="3656015"/>
            <a:ext cx="25146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83" tIns="45394" rIns="90783" bIns="45394">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400" b="1" smtClean="0">
                <a:solidFill>
                  <a:srgbClr val="000514"/>
                </a:solidFill>
                <a:latin typeface="Calibri" pitchFamily="34" charset="0"/>
                <a:cs typeface="+mn-cs"/>
              </a:rPr>
              <a:t>Source: Sharmila Sur et al. 2014</a:t>
            </a:r>
          </a:p>
        </p:txBody>
      </p:sp>
      <p:sp>
        <p:nvSpPr>
          <p:cNvPr id="91144" name="Text Box 4"/>
          <p:cNvSpPr txBox="1">
            <a:spLocks noChangeArrowheads="1"/>
          </p:cNvSpPr>
          <p:nvPr/>
        </p:nvSpPr>
        <p:spPr bwMode="auto">
          <a:xfrm>
            <a:off x="6477000" y="609600"/>
            <a:ext cx="26670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83" tIns="45394" rIns="90783" bIns="45394">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400" b="1" smtClean="0">
                <a:solidFill>
                  <a:srgbClr val="000514"/>
                </a:solidFill>
                <a:latin typeface="Calibri" pitchFamily="34" charset="0"/>
                <a:cs typeface="+mn-cs"/>
              </a:rPr>
              <a:t>ISM domain 15S-30N, 50E-120E</a:t>
            </a:r>
          </a:p>
        </p:txBody>
      </p:sp>
      <p:sp>
        <p:nvSpPr>
          <p:cNvPr id="91145" name="Text Box 4"/>
          <p:cNvSpPr txBox="1">
            <a:spLocks noChangeArrowheads="1"/>
          </p:cNvSpPr>
          <p:nvPr/>
        </p:nvSpPr>
        <p:spPr bwMode="auto">
          <a:xfrm>
            <a:off x="2743200" y="609604"/>
            <a:ext cx="121920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83" tIns="45394" rIns="90783" bIns="45394">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400" b="1" smtClean="0">
                <a:solidFill>
                  <a:srgbClr val="000514"/>
                </a:solidFill>
                <a:latin typeface="Calibri" pitchFamily="34" charset="0"/>
                <a:cs typeface="+mn-cs"/>
              </a:rPr>
              <a:t>Indian Land: CMIP5 vs Obs</a:t>
            </a:r>
          </a:p>
        </p:txBody>
      </p:sp>
    </p:spTree>
    <p:extLst>
      <p:ext uri="{BB962C8B-B14F-4D97-AF65-F5344CB8AC3E}">
        <p14:creationId xmlns:p14="http://schemas.microsoft.com/office/powerpoint/2010/main" val="2516027284"/>
      </p:ext>
    </p:extLst>
  </p:cSld>
  <p:clrMapOvr>
    <a:masterClrMapping/>
  </p:clrMapOvr>
  <p:transition>
    <p:strips dir="rd"/>
  </p:transition>
  <p:timing>
    <p:tnLst>
      <p:par>
        <p:cTn id="1" dur="indefinite" restart="never" nodeType="tmRoot"/>
      </p:par>
    </p:tnLst>
  </p:timing>
</p:sld>
</file>

<file path=ppt/theme/_rels/theme16.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377825" marR="0" indent="-377825" algn="l" defTabSz="1008063" rtl="0" eaLnBrk="1" fontAlgn="base" latinLnBrk="0" hangingPunct="1">
          <a:lnSpc>
            <a:spcPct val="80000"/>
          </a:lnSpc>
          <a:spcBef>
            <a:spcPct val="20000"/>
          </a:spcBef>
          <a:spcAft>
            <a:spcPct val="0"/>
          </a:spcAft>
          <a:buClrTx/>
          <a:buSzPct val="100000"/>
          <a:buFontTx/>
          <a:buNone/>
          <a:tabLst/>
          <a:defRPr kumimoji="0" lang="en-GB" sz="2400" b="0" i="0" u="none" strike="noStrike" cap="none" normalizeH="0" baseline="0" smtClean="0">
            <a:ln>
              <a:noFill/>
            </a:ln>
            <a:solidFill>
              <a:schemeClr val="tx1"/>
            </a:solidFill>
            <a:effectLst>
              <a:outerShdw blurRad="38100" dist="38100" dir="2700000" algn="tl">
                <a:srgbClr val="000000">
                  <a:alpha val="43137"/>
                </a:srgbClr>
              </a:outerShdw>
            </a:effectLst>
            <a:latin typeface="Garamond" pitchFamily="18" charset="0"/>
            <a:cs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377825" marR="0" indent="-377825" algn="l" defTabSz="1008063" rtl="0" eaLnBrk="1" fontAlgn="base" latinLnBrk="0" hangingPunct="1">
          <a:lnSpc>
            <a:spcPct val="80000"/>
          </a:lnSpc>
          <a:spcBef>
            <a:spcPct val="20000"/>
          </a:spcBef>
          <a:spcAft>
            <a:spcPct val="0"/>
          </a:spcAft>
          <a:buClrTx/>
          <a:buSzPct val="100000"/>
          <a:buFontTx/>
          <a:buNone/>
          <a:tabLst/>
          <a:defRPr kumimoji="0" lang="en-GB" sz="2400" b="0" i="0" u="none" strike="noStrike" cap="none" normalizeH="0" baseline="0" smtClean="0">
            <a:ln>
              <a:noFill/>
            </a:ln>
            <a:solidFill>
              <a:schemeClr val="tx1"/>
            </a:solidFill>
            <a:effectLst>
              <a:outerShdw blurRad="38100" dist="38100" dir="2700000" algn="tl">
                <a:srgbClr val="000000">
                  <a:alpha val="43137"/>
                </a:srgbClr>
              </a:outerShdw>
            </a:effectLst>
            <a:latin typeface="Garamond" pitchFamily="18" charset="0"/>
            <a:cs typeface="Tahoma" pitchFamily="34"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8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9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377825" marR="0" indent="-377825" algn="l" defTabSz="1008063" rtl="0" eaLnBrk="1" fontAlgn="base" latinLnBrk="0" hangingPunct="1">
          <a:lnSpc>
            <a:spcPct val="80000"/>
          </a:lnSpc>
          <a:spcBef>
            <a:spcPct val="20000"/>
          </a:spcBef>
          <a:spcAft>
            <a:spcPct val="0"/>
          </a:spcAft>
          <a:buClrTx/>
          <a:buSzPct val="100000"/>
          <a:buFontTx/>
          <a:buNone/>
          <a:tabLst/>
          <a:defRPr kumimoji="0" lang="en-GB" sz="1800" b="0" i="0" u="none" strike="noStrike" cap="none" normalizeH="0" baseline="0" smtClean="0">
            <a:ln>
              <a:noFill/>
            </a:ln>
            <a:solidFill>
              <a:schemeClr val="tx1"/>
            </a:solidFill>
            <a:effectLst>
              <a:outerShdw blurRad="38100" dist="38100" dir="2700000" algn="tl">
                <a:srgbClr val="000000">
                  <a:alpha val="43137"/>
                </a:srgbClr>
              </a:outerShdw>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377825" marR="0" indent="-377825" algn="l" defTabSz="1008063" rtl="0" eaLnBrk="1" fontAlgn="base" latinLnBrk="0" hangingPunct="1">
          <a:lnSpc>
            <a:spcPct val="80000"/>
          </a:lnSpc>
          <a:spcBef>
            <a:spcPct val="20000"/>
          </a:spcBef>
          <a:spcAft>
            <a:spcPct val="0"/>
          </a:spcAft>
          <a:buClrTx/>
          <a:buSzPct val="100000"/>
          <a:buFontTx/>
          <a:buNone/>
          <a:tabLst/>
          <a:defRPr kumimoji="0" lang="en-GB" sz="1800" b="0" i="0" u="none" strike="noStrike" cap="none" normalizeH="0" baseline="0" smtClean="0">
            <a:ln>
              <a:noFill/>
            </a:ln>
            <a:solidFill>
              <a:schemeClr val="tx1"/>
            </a:solidFill>
            <a:effectLst>
              <a:outerShdw blurRad="38100" dist="38100" dir="2700000" algn="tl">
                <a:srgbClr val="000000">
                  <a:alpha val="43137"/>
                </a:srgbClr>
              </a:outerShdw>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Droid Sans Fallback"/>
        <a:cs typeface="Droid Sans Fallback"/>
      </a:majorFont>
      <a:minorFont>
        <a:latin typeface="Constantia"/>
        <a:ea typeface="Droid Sans Fallback"/>
        <a:cs typeface="Droid Sans Fallback"/>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en-US"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en-US" sz="18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0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17.xml><?xml version="1.0" encoding="utf-8"?>
<a:theme xmlns:a="http://schemas.openxmlformats.org/drawingml/2006/main" name="17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377825" marR="0" indent="-377825" algn="l" defTabSz="1008063" rtl="0" eaLnBrk="1" fontAlgn="base" latinLnBrk="0" hangingPunct="1">
          <a:lnSpc>
            <a:spcPct val="80000"/>
          </a:lnSpc>
          <a:spcBef>
            <a:spcPct val="20000"/>
          </a:spcBef>
          <a:spcAft>
            <a:spcPct val="0"/>
          </a:spcAft>
          <a:buClrTx/>
          <a:buSzPct val="100000"/>
          <a:buFontTx/>
          <a:buNone/>
          <a:tabLst/>
          <a:defRPr kumimoji="0" lang="en-GB" sz="1800" b="0" i="0" u="none" strike="noStrike" cap="none" normalizeH="0" baseline="0" smtClean="0">
            <a:ln>
              <a:noFill/>
            </a:ln>
            <a:solidFill>
              <a:schemeClr val="tx1"/>
            </a:solidFill>
            <a:effectLst>
              <a:outerShdw blurRad="38100" dist="38100" dir="2700000" algn="tl">
                <a:srgbClr val="000000">
                  <a:alpha val="43137"/>
                </a:srgbClr>
              </a:outerShdw>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377825" marR="0" indent="-377825" algn="l" defTabSz="1008063" rtl="0" eaLnBrk="1" fontAlgn="base" latinLnBrk="0" hangingPunct="1">
          <a:lnSpc>
            <a:spcPct val="80000"/>
          </a:lnSpc>
          <a:spcBef>
            <a:spcPct val="20000"/>
          </a:spcBef>
          <a:spcAft>
            <a:spcPct val="0"/>
          </a:spcAft>
          <a:buClrTx/>
          <a:buSzPct val="100000"/>
          <a:buFontTx/>
          <a:buNone/>
          <a:tabLst/>
          <a:defRPr kumimoji="0" lang="en-GB" sz="1800" b="0" i="0" u="none" strike="noStrike" cap="none" normalizeH="0" baseline="0" smtClean="0">
            <a:ln>
              <a:noFill/>
            </a:ln>
            <a:solidFill>
              <a:schemeClr val="tx1"/>
            </a:solidFill>
            <a:effectLst>
              <a:outerShdw blurRad="38100" dist="38100" dir="2700000" algn="tl">
                <a:srgbClr val="000000">
                  <a:alpha val="43137"/>
                </a:srgbClr>
              </a:outerShdw>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377825" marR="0" indent="-377825" algn="l" defTabSz="1008063" rtl="0" eaLnBrk="1" fontAlgn="base" latinLnBrk="0" hangingPunct="1">
          <a:lnSpc>
            <a:spcPct val="80000"/>
          </a:lnSpc>
          <a:spcBef>
            <a:spcPct val="20000"/>
          </a:spcBef>
          <a:spcAft>
            <a:spcPct val="0"/>
          </a:spcAft>
          <a:buClrTx/>
          <a:buSzPct val="100000"/>
          <a:buFontTx/>
          <a:buNone/>
          <a:tabLst/>
          <a:defRPr kumimoji="0" lang="en-GB" sz="1800" b="0" i="0" u="none" strike="noStrike" cap="none" normalizeH="0" baseline="0" smtClean="0">
            <a:ln>
              <a:noFill/>
            </a:ln>
            <a:solidFill>
              <a:schemeClr val="tx1"/>
            </a:solidFill>
            <a:effectLst>
              <a:outerShdw blurRad="38100" dist="38100" dir="2700000" algn="tl">
                <a:srgbClr val="000000">
                  <a:alpha val="43137"/>
                </a:srgbClr>
              </a:outerShdw>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377825" marR="0" indent="-377825" algn="l" defTabSz="1008063" rtl="0" eaLnBrk="1" fontAlgn="base" latinLnBrk="0" hangingPunct="1">
          <a:lnSpc>
            <a:spcPct val="80000"/>
          </a:lnSpc>
          <a:spcBef>
            <a:spcPct val="20000"/>
          </a:spcBef>
          <a:spcAft>
            <a:spcPct val="0"/>
          </a:spcAft>
          <a:buClrTx/>
          <a:buSzPct val="100000"/>
          <a:buFontTx/>
          <a:buNone/>
          <a:tabLst/>
          <a:defRPr kumimoji="0" lang="en-GB" sz="1800" b="0" i="0" u="none" strike="noStrike" cap="none" normalizeH="0" baseline="0" smtClean="0">
            <a:ln>
              <a:noFill/>
            </a:ln>
            <a:solidFill>
              <a:schemeClr val="tx1"/>
            </a:solidFill>
            <a:effectLst>
              <a:outerShdw blurRad="38100" dist="38100" dir="2700000" algn="tl">
                <a:srgbClr val="000000">
                  <a:alpha val="43137"/>
                </a:srgbClr>
              </a:outerShdw>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ts val="4088"/>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ts val="4088"/>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2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3_Stream">
  <a:themeElements>
    <a:clrScheme name="1_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_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_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_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_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_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_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_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_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_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ts val="4088"/>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ts val="4088"/>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14_Office Them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15_Office Them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3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aramond"/>
        <a:ea typeface="DejaVu Sans"/>
        <a:cs typeface="DejaVu Sans"/>
      </a:majorFont>
      <a:minorFont>
        <a:latin typeface="Garamond"/>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4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8_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5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377825" marR="0" indent="-377825" algn="l" defTabSz="1008063" rtl="0" eaLnBrk="1" fontAlgn="base" latinLnBrk="0" hangingPunct="1">
          <a:lnSpc>
            <a:spcPct val="80000"/>
          </a:lnSpc>
          <a:spcBef>
            <a:spcPct val="20000"/>
          </a:spcBef>
          <a:spcAft>
            <a:spcPct val="0"/>
          </a:spcAft>
          <a:buClrTx/>
          <a:buSzPct val="100000"/>
          <a:buFontTx/>
          <a:buNone/>
          <a:tabLst/>
          <a:defRPr kumimoji="0" lang="en-GB" sz="1800" b="0" i="0" u="none" strike="noStrike" cap="none" normalizeH="0" baseline="0" smtClean="0">
            <a:ln>
              <a:noFill/>
            </a:ln>
            <a:solidFill>
              <a:schemeClr val="tx1"/>
            </a:solidFill>
            <a:effectLst>
              <a:outerShdw blurRad="38100" dist="38100" dir="2700000" algn="tl">
                <a:srgbClr val="000000">
                  <a:alpha val="43137"/>
                </a:srgbClr>
              </a:outerShdw>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377825" marR="0" indent="-377825" algn="l" defTabSz="1008063" rtl="0" eaLnBrk="1" fontAlgn="base" latinLnBrk="0" hangingPunct="1">
          <a:lnSpc>
            <a:spcPct val="80000"/>
          </a:lnSpc>
          <a:spcBef>
            <a:spcPct val="20000"/>
          </a:spcBef>
          <a:spcAft>
            <a:spcPct val="0"/>
          </a:spcAft>
          <a:buClrTx/>
          <a:buSzPct val="100000"/>
          <a:buFontTx/>
          <a:buNone/>
          <a:tabLst/>
          <a:defRPr kumimoji="0" lang="en-GB" sz="1800" b="0" i="0" u="none" strike="noStrike" cap="none" normalizeH="0" baseline="0" smtClean="0">
            <a:ln>
              <a:noFill/>
            </a:ln>
            <a:solidFill>
              <a:schemeClr val="tx1"/>
            </a:solidFill>
            <a:effectLst>
              <a:outerShdw blurRad="38100" dist="38100" dir="2700000" algn="tl">
                <a:srgbClr val="000000">
                  <a:alpha val="43137"/>
                </a:srgbClr>
              </a:outerShdw>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ts val="4088"/>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ts val="4088"/>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17_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6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4377</TotalTime>
  <Words>3184</Words>
  <Application>Microsoft Office PowerPoint</Application>
  <PresentationFormat>On-screen Show (4:3)</PresentationFormat>
  <Paragraphs>521</Paragraphs>
  <Slides>65</Slides>
  <Notes>15</Notes>
  <HiddenSlides>0</HiddenSlides>
  <MMClips>0</MMClips>
  <ScaleCrop>false</ScaleCrop>
  <HeadingPairs>
    <vt:vector size="6" baseType="variant">
      <vt:variant>
        <vt:lpstr>Theme</vt:lpstr>
      </vt:variant>
      <vt:variant>
        <vt:i4>39</vt:i4>
      </vt:variant>
      <vt:variant>
        <vt:lpstr>Embedded OLE Servers</vt:lpstr>
      </vt:variant>
      <vt:variant>
        <vt:i4>1</vt:i4>
      </vt:variant>
      <vt:variant>
        <vt:lpstr>Slide Titles</vt:lpstr>
      </vt:variant>
      <vt:variant>
        <vt:i4>65</vt:i4>
      </vt:variant>
    </vt:vector>
  </HeadingPairs>
  <TitlesOfParts>
    <vt:vector size="105" baseType="lpstr">
      <vt:lpstr>2_Stream</vt:lpstr>
      <vt:lpstr>12_Stream</vt:lpstr>
      <vt:lpstr>13_Stream</vt:lpstr>
      <vt:lpstr>3_Stream</vt:lpstr>
      <vt:lpstr>7_Stream</vt:lpstr>
      <vt:lpstr>11_Stream</vt:lpstr>
      <vt:lpstr>8_Stream</vt:lpstr>
      <vt:lpstr>16_Stream</vt:lpstr>
      <vt:lpstr>6_Stream</vt:lpstr>
      <vt:lpstr>9_Stream</vt:lpstr>
      <vt:lpstr>18_Stream</vt:lpstr>
      <vt:lpstr>19_Stream</vt:lpstr>
      <vt:lpstr>6_Office Theme</vt:lpstr>
      <vt:lpstr>9_Office Theme</vt:lpstr>
      <vt:lpstr>10_Stream</vt:lpstr>
      <vt:lpstr>Waveform</vt:lpstr>
      <vt:lpstr>17_Stream</vt:lpstr>
      <vt:lpstr>21_Stream</vt:lpstr>
      <vt:lpstr>5_Office Theme</vt:lpstr>
      <vt:lpstr>2_Office Theme</vt:lpstr>
      <vt:lpstr>22_Stream</vt:lpstr>
      <vt:lpstr>23_Stream</vt:lpstr>
      <vt:lpstr>10_Office Theme</vt:lpstr>
      <vt:lpstr>12_Office Theme</vt:lpstr>
      <vt:lpstr>13_Office Theme</vt:lpstr>
      <vt:lpstr>7_Office Theme</vt:lpstr>
      <vt:lpstr>3_Office Theme</vt:lpstr>
      <vt:lpstr>14_Office Theme</vt:lpstr>
      <vt:lpstr>15_Office Theme</vt:lpstr>
      <vt:lpstr>1_Office Theme</vt:lpstr>
      <vt:lpstr>14_Stream</vt:lpstr>
      <vt:lpstr>8_Office Theme</vt:lpstr>
      <vt:lpstr>5_Stream</vt:lpstr>
      <vt:lpstr>11_Office Theme</vt:lpstr>
      <vt:lpstr>4_Stream</vt:lpstr>
      <vt:lpstr>1_Default Design</vt:lpstr>
      <vt:lpstr>16_Office Theme</vt:lpstr>
      <vt:lpstr>17_Office Theme</vt:lpstr>
      <vt:lpstr>4_Office Theme</vt:lpstr>
      <vt:lpstr>Worksheet</vt:lpstr>
      <vt:lpstr>National Centers for Environmental Prediction-Environmental Monitoring Center  (NCEP-EMC) Maryland, USA  15 May 2019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Science of climate change   Detection, attribution &amp; projection of global climate and regional monsoons, variability and change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IITM-ESM for long-term climate change studies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Status of IITM-ESM CMIP6 Simulations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 for your kind attention!</vt:lpstr>
    </vt:vector>
  </TitlesOfParts>
  <Company>iitm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IITM_04</dc:creator>
  <cp:lastModifiedBy>Hewlett-Packard Company</cp:lastModifiedBy>
  <cp:revision>418</cp:revision>
  <dcterms:created xsi:type="dcterms:W3CDTF">2017-05-02T06:11:11Z</dcterms:created>
  <dcterms:modified xsi:type="dcterms:W3CDTF">2019-05-14T20:59:29Z</dcterms:modified>
</cp:coreProperties>
</file>